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3" r:id="rId3"/>
    <p:sldId id="309" r:id="rId4"/>
    <p:sldId id="313" r:id="rId5"/>
    <p:sldId id="308" r:id="rId6"/>
    <p:sldId id="307" r:id="rId7"/>
    <p:sldId id="306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jandro Beltran Bucheli" initials="ABB" lastIdx="1" clrIdx="0">
    <p:extLst>
      <p:ext uri="{19B8F6BF-5375-455C-9EA6-DF929625EA0E}">
        <p15:presenceInfo xmlns:p15="http://schemas.microsoft.com/office/powerpoint/2012/main" userId="Alejandro Beltran Buche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31D7"/>
    <a:srgbClr val="E02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DD829F-9E99-44FE-90D4-56FD13B81AAA}" v="73" dt="2019-03-01T22:42:46.0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biana Patricia Bucheli Pabon" userId="e54aa868fbb46b17" providerId="LiveId" clId="{15166B4A-81A7-44C9-9FF1-D97BAEFEDDFA}"/>
    <pc:docChg chg="modSld">
      <pc:chgData name="Bibiana Patricia Bucheli Pabon" userId="e54aa868fbb46b17" providerId="LiveId" clId="{15166B4A-81A7-44C9-9FF1-D97BAEFEDDFA}" dt="2019-03-02T00:45:15.504" v="33" actId="20577"/>
      <pc:docMkLst>
        <pc:docMk/>
      </pc:docMkLst>
      <pc:sldChg chg="modSp">
        <pc:chgData name="Bibiana Patricia Bucheli Pabon" userId="e54aa868fbb46b17" providerId="LiveId" clId="{15166B4A-81A7-44C9-9FF1-D97BAEFEDDFA}" dt="2019-03-02T00:45:15.504" v="33" actId="20577"/>
        <pc:sldMkLst>
          <pc:docMk/>
          <pc:sldMk cId="1010085064" sldId="257"/>
        </pc:sldMkLst>
        <pc:spChg chg="mod">
          <ac:chgData name="Bibiana Patricia Bucheli Pabon" userId="e54aa868fbb46b17" providerId="LiveId" clId="{15166B4A-81A7-44C9-9FF1-D97BAEFEDDFA}" dt="2019-03-02T00:45:15.504" v="33" actId="20577"/>
          <ac:spMkLst>
            <pc:docMk/>
            <pc:sldMk cId="1010085064" sldId="257"/>
            <ac:spMk id="5" creationId="{02213E84-1429-46EE-B794-32B09273C462}"/>
          </ac:spMkLst>
        </pc:spChg>
      </pc:sldChg>
    </pc:docChg>
  </pc:docChgLst>
  <pc:docChgLst>
    <pc:chgData name="Bibiana Patricia Bucheli Pabon" userId="e54aa868fbb46b17" providerId="LiveId" clId="{8CDD829F-9E99-44FE-90D4-56FD13B81AAA}"/>
    <pc:docChg chg="undo custSel addSld delSld modSld sldOrd">
      <pc:chgData name="Bibiana Patricia Bucheli Pabon" userId="e54aa868fbb46b17" providerId="LiveId" clId="{8CDD829F-9E99-44FE-90D4-56FD13B81AAA}" dt="2019-03-01T22:50:43.047" v="1359" actId="1076"/>
      <pc:docMkLst>
        <pc:docMk/>
      </pc:docMkLst>
      <pc:sldChg chg="modSp">
        <pc:chgData name="Bibiana Patricia Bucheli Pabon" userId="e54aa868fbb46b17" providerId="LiveId" clId="{8CDD829F-9E99-44FE-90D4-56FD13B81AAA}" dt="2019-03-01T20:10:46.925" v="638" actId="1076"/>
        <pc:sldMkLst>
          <pc:docMk/>
          <pc:sldMk cId="475415243" sldId="256"/>
        </pc:sldMkLst>
        <pc:picChg chg="mod">
          <ac:chgData name="Bibiana Patricia Bucheli Pabon" userId="e54aa868fbb46b17" providerId="LiveId" clId="{8CDD829F-9E99-44FE-90D4-56FD13B81AAA}" dt="2019-03-01T20:10:46.925" v="638" actId="1076"/>
          <ac:picMkLst>
            <pc:docMk/>
            <pc:sldMk cId="475415243" sldId="256"/>
            <ac:picMk id="5" creationId="{00000000-0008-0000-0000-000002000000}"/>
          </ac:picMkLst>
        </pc:picChg>
        <pc:picChg chg="mod">
          <ac:chgData name="Bibiana Patricia Bucheli Pabon" userId="e54aa868fbb46b17" providerId="LiveId" clId="{8CDD829F-9E99-44FE-90D4-56FD13B81AAA}" dt="2019-03-01T20:10:43.477" v="637" actId="1076"/>
          <ac:picMkLst>
            <pc:docMk/>
            <pc:sldMk cId="475415243" sldId="256"/>
            <ac:picMk id="6" creationId="{00000000-0008-0000-0000-000004000000}"/>
          </ac:picMkLst>
        </pc:picChg>
        <pc:picChg chg="mod">
          <ac:chgData name="Bibiana Patricia Bucheli Pabon" userId="e54aa868fbb46b17" providerId="LiveId" clId="{8CDD829F-9E99-44FE-90D4-56FD13B81AAA}" dt="2019-03-01T20:10:40.950" v="636" actId="1076"/>
          <ac:picMkLst>
            <pc:docMk/>
            <pc:sldMk cId="475415243" sldId="256"/>
            <ac:picMk id="8" creationId="{00000000-0008-0000-0000-000003000000}"/>
          </ac:picMkLst>
        </pc:picChg>
      </pc:sldChg>
      <pc:sldChg chg="addSp delSp modSp">
        <pc:chgData name="Bibiana Patricia Bucheli Pabon" userId="e54aa868fbb46b17" providerId="LiveId" clId="{8CDD829F-9E99-44FE-90D4-56FD13B81AAA}" dt="2019-03-01T22:09:46.489" v="1233" actId="20577"/>
        <pc:sldMkLst>
          <pc:docMk/>
          <pc:sldMk cId="1010085064" sldId="257"/>
        </pc:sldMkLst>
        <pc:spChg chg="mod">
          <ac:chgData name="Bibiana Patricia Bucheli Pabon" userId="e54aa868fbb46b17" providerId="LiveId" clId="{8CDD829F-9E99-44FE-90D4-56FD13B81AAA}" dt="2019-03-01T19:51:06.418" v="443" actId="6549"/>
          <ac:spMkLst>
            <pc:docMk/>
            <pc:sldMk cId="1010085064" sldId="257"/>
            <ac:spMk id="5" creationId="{02213E84-1429-46EE-B794-32B09273C462}"/>
          </ac:spMkLst>
        </pc:spChg>
        <pc:spChg chg="add del mod">
          <ac:chgData name="Bibiana Patricia Bucheli Pabon" userId="e54aa868fbb46b17" providerId="LiveId" clId="{8CDD829F-9E99-44FE-90D4-56FD13B81AAA}" dt="2019-03-01T18:22:44.788" v="238" actId="478"/>
          <ac:spMkLst>
            <pc:docMk/>
            <pc:sldMk cId="1010085064" sldId="257"/>
            <ac:spMk id="13" creationId="{4BFF141E-E8AC-4CB0-8A88-9AB566F2BC23}"/>
          </ac:spMkLst>
        </pc:spChg>
        <pc:spChg chg="add mod">
          <ac:chgData name="Bibiana Patricia Bucheli Pabon" userId="e54aa868fbb46b17" providerId="LiveId" clId="{8CDD829F-9E99-44FE-90D4-56FD13B81AAA}" dt="2019-03-01T21:14:46.591" v="744" actId="20577"/>
          <ac:spMkLst>
            <pc:docMk/>
            <pc:sldMk cId="1010085064" sldId="257"/>
            <ac:spMk id="24" creationId="{5096182A-FEAD-4B7C-8A24-15538DF16E1A}"/>
          </ac:spMkLst>
        </pc:spChg>
        <pc:spChg chg="add mod">
          <ac:chgData name="Bibiana Patricia Bucheli Pabon" userId="e54aa868fbb46b17" providerId="LiveId" clId="{8CDD829F-9E99-44FE-90D4-56FD13B81AAA}" dt="2019-03-01T22:09:46.489" v="1233" actId="20577"/>
          <ac:spMkLst>
            <pc:docMk/>
            <pc:sldMk cId="1010085064" sldId="257"/>
            <ac:spMk id="26" creationId="{52C21C6F-D30C-4C8A-A8D1-AF60DC5E3625}"/>
          </ac:spMkLst>
        </pc:spChg>
        <pc:graphicFrameChg chg="add del">
          <ac:chgData name="Bibiana Patricia Bucheli Pabon" userId="e54aa868fbb46b17" providerId="LiveId" clId="{8CDD829F-9E99-44FE-90D4-56FD13B81AAA}" dt="2019-03-01T14:56:14.425" v="209"/>
          <ac:graphicFrameMkLst>
            <pc:docMk/>
            <pc:sldMk cId="1010085064" sldId="257"/>
            <ac:graphicFrameMk id="20" creationId="{8BEDDF0E-292C-4DB2-B328-96E70E0513BE}"/>
          </ac:graphicFrameMkLst>
        </pc:graphicFrameChg>
        <pc:graphicFrameChg chg="add mod modGraphic">
          <ac:chgData name="Bibiana Patricia Bucheli Pabon" userId="e54aa868fbb46b17" providerId="LiveId" clId="{8CDD829F-9E99-44FE-90D4-56FD13B81AAA}" dt="2019-03-01T19:01:26.739" v="366" actId="20577"/>
          <ac:graphicFrameMkLst>
            <pc:docMk/>
            <pc:sldMk cId="1010085064" sldId="257"/>
            <ac:graphicFrameMk id="21" creationId="{BF4B9B42-AA18-4B65-91FC-AA860B8BB6B0}"/>
          </ac:graphicFrameMkLst>
        </pc:graphicFrameChg>
        <pc:graphicFrameChg chg="add del">
          <ac:chgData name="Bibiana Patricia Bucheli Pabon" userId="e54aa868fbb46b17" providerId="LiveId" clId="{8CDD829F-9E99-44FE-90D4-56FD13B81AAA}" dt="2019-03-01T18:25:23.510" v="246"/>
          <ac:graphicFrameMkLst>
            <pc:docMk/>
            <pc:sldMk cId="1010085064" sldId="257"/>
            <ac:graphicFrameMk id="22" creationId="{F2321E92-DCCF-447E-9DAC-A7C29BB94160}"/>
          </ac:graphicFrameMkLst>
        </pc:graphicFrameChg>
        <pc:graphicFrameChg chg="add del mod">
          <ac:chgData name="Bibiana Patricia Bucheli Pabon" userId="e54aa868fbb46b17" providerId="LiveId" clId="{8CDD829F-9E99-44FE-90D4-56FD13B81AAA}" dt="2019-03-01T18:26:27.369" v="258"/>
          <ac:graphicFrameMkLst>
            <pc:docMk/>
            <pc:sldMk cId="1010085064" sldId="257"/>
            <ac:graphicFrameMk id="23" creationId="{2CB825B2-8A7E-4CD3-9FC1-89AAC3E04AB9}"/>
          </ac:graphicFrameMkLst>
        </pc:graphicFrameChg>
        <pc:graphicFrameChg chg="add mod modGraphic">
          <ac:chgData name="Bibiana Patricia Bucheli Pabon" userId="e54aa868fbb46b17" providerId="LiveId" clId="{8CDD829F-9E99-44FE-90D4-56FD13B81AAA}" dt="2019-03-01T22:07:46.914" v="1223" actId="20577"/>
          <ac:graphicFrameMkLst>
            <pc:docMk/>
            <pc:sldMk cId="1010085064" sldId="257"/>
            <ac:graphicFrameMk id="28" creationId="{C3F924AC-4D39-4370-92DC-2CD53EDE71E6}"/>
          </ac:graphicFrameMkLst>
        </pc:graphicFrameChg>
        <pc:picChg chg="add del mod modCrop">
          <ac:chgData name="Bibiana Patricia Bucheli Pabon" userId="e54aa868fbb46b17" providerId="LiveId" clId="{8CDD829F-9E99-44FE-90D4-56FD13B81AAA}" dt="2019-03-01T14:58:56.503" v="227" actId="478"/>
          <ac:picMkLst>
            <pc:docMk/>
            <pc:sldMk cId="1010085064" sldId="257"/>
            <ac:picMk id="3" creationId="{19B160F5-67A0-4CCC-BF77-7724AEF504E3}"/>
          </ac:picMkLst>
        </pc:picChg>
        <pc:picChg chg="mod">
          <ac:chgData name="Bibiana Patricia Bucheli Pabon" userId="e54aa868fbb46b17" providerId="LiveId" clId="{8CDD829F-9E99-44FE-90D4-56FD13B81AAA}" dt="2019-03-01T18:42:13.846" v="357" actId="1076"/>
          <ac:picMkLst>
            <pc:docMk/>
            <pc:sldMk cId="1010085064" sldId="257"/>
            <ac:picMk id="6" creationId="{00000000-0008-0000-0000-000002000000}"/>
          </ac:picMkLst>
        </pc:picChg>
        <pc:picChg chg="mod">
          <ac:chgData name="Bibiana Patricia Bucheli Pabon" userId="e54aa868fbb46b17" providerId="LiveId" clId="{8CDD829F-9E99-44FE-90D4-56FD13B81AAA}" dt="2019-03-01T18:26:21.581" v="257" actId="1076"/>
          <ac:picMkLst>
            <pc:docMk/>
            <pc:sldMk cId="1010085064" sldId="257"/>
            <ac:picMk id="7" creationId="{00000000-0008-0000-0000-000003000000}"/>
          </ac:picMkLst>
        </pc:picChg>
        <pc:picChg chg="mod">
          <ac:chgData name="Bibiana Patricia Bucheli Pabon" userId="e54aa868fbb46b17" providerId="LiveId" clId="{8CDD829F-9E99-44FE-90D4-56FD13B81AAA}" dt="2019-03-01T18:42:08.894" v="356" actId="1076"/>
          <ac:picMkLst>
            <pc:docMk/>
            <pc:sldMk cId="1010085064" sldId="257"/>
            <ac:picMk id="8" creationId="{00000000-0008-0000-0000-000004000000}"/>
          </ac:picMkLst>
        </pc:picChg>
        <pc:picChg chg="add del mod">
          <ac:chgData name="Bibiana Patricia Bucheli Pabon" userId="e54aa868fbb46b17" providerId="LiveId" clId="{8CDD829F-9E99-44FE-90D4-56FD13B81AAA}" dt="2019-03-01T18:22:45.651" v="239" actId="478"/>
          <ac:picMkLst>
            <pc:docMk/>
            <pc:sldMk cId="1010085064" sldId="257"/>
            <ac:picMk id="10" creationId="{CE08F115-A929-4E54-B8D3-3ADAA864B96F}"/>
          </ac:picMkLst>
        </pc:picChg>
        <pc:picChg chg="add del mod modCrop">
          <ac:chgData name="Bibiana Patricia Bucheli Pabon" userId="e54aa868fbb46b17" providerId="LiveId" clId="{8CDD829F-9E99-44FE-90D4-56FD13B81AAA}" dt="2019-03-01T18:22:41.247" v="235" actId="478"/>
          <ac:picMkLst>
            <pc:docMk/>
            <pc:sldMk cId="1010085064" sldId="257"/>
            <ac:picMk id="12" creationId="{ABDF192C-4D7E-4FAC-8872-FBDB7C6E19A2}"/>
          </ac:picMkLst>
        </pc:picChg>
        <pc:picChg chg="add del mod">
          <ac:chgData name="Bibiana Patricia Bucheli Pabon" userId="e54aa868fbb46b17" providerId="LiveId" clId="{8CDD829F-9E99-44FE-90D4-56FD13B81AAA}" dt="2019-03-01T14:46:35.413" v="205" actId="478"/>
          <ac:picMkLst>
            <pc:docMk/>
            <pc:sldMk cId="1010085064" sldId="257"/>
            <ac:picMk id="15" creationId="{D225E17E-BFA7-4FCC-9F36-00403A64F51A}"/>
          </ac:picMkLst>
        </pc:picChg>
        <pc:picChg chg="add del mod">
          <ac:chgData name="Bibiana Patricia Bucheli Pabon" userId="e54aa868fbb46b17" providerId="LiveId" clId="{8CDD829F-9E99-44FE-90D4-56FD13B81AAA}" dt="2019-03-01T14:39:49.668" v="191" actId="478"/>
          <ac:picMkLst>
            <pc:docMk/>
            <pc:sldMk cId="1010085064" sldId="257"/>
            <ac:picMk id="17" creationId="{CF598BE7-41DC-4ACB-8D25-1F2E8116CD94}"/>
          </ac:picMkLst>
        </pc:picChg>
        <pc:picChg chg="add mod">
          <ac:chgData name="Bibiana Patricia Bucheli Pabon" userId="e54aa868fbb46b17" providerId="LiveId" clId="{8CDD829F-9E99-44FE-90D4-56FD13B81AAA}" dt="2019-03-01T18:25:45.103" v="249" actId="1076"/>
          <ac:picMkLst>
            <pc:docMk/>
            <pc:sldMk cId="1010085064" sldId="257"/>
            <ac:picMk id="18" creationId="{79548F0C-AC70-4897-971E-C3C85FFFB59D}"/>
          </ac:picMkLst>
        </pc:picChg>
        <pc:picChg chg="add mod">
          <ac:chgData name="Bibiana Patricia Bucheli Pabon" userId="e54aa868fbb46b17" providerId="LiveId" clId="{8CDD829F-9E99-44FE-90D4-56FD13B81AAA}" dt="2019-03-01T14:45:59.661" v="203" actId="1076"/>
          <ac:picMkLst>
            <pc:docMk/>
            <pc:sldMk cId="1010085064" sldId="257"/>
            <ac:picMk id="19" creationId="{6156F582-1FD7-43DE-AD9A-796B0B1E78DC}"/>
          </ac:picMkLst>
        </pc:picChg>
        <pc:picChg chg="add mod">
          <ac:chgData name="Bibiana Patricia Bucheli Pabon" userId="e54aa868fbb46b17" providerId="LiveId" clId="{8CDD829F-9E99-44FE-90D4-56FD13B81AAA}" dt="2019-03-01T19:03:10.427" v="369" actId="1076"/>
          <ac:picMkLst>
            <pc:docMk/>
            <pc:sldMk cId="1010085064" sldId="257"/>
            <ac:picMk id="25" creationId="{910C7B20-30FE-4A27-8182-0EC7505815CF}"/>
          </ac:picMkLst>
        </pc:picChg>
        <pc:picChg chg="add mod">
          <ac:chgData name="Bibiana Patricia Bucheli Pabon" userId="e54aa868fbb46b17" providerId="LiveId" clId="{8CDD829F-9E99-44FE-90D4-56FD13B81AAA}" dt="2019-03-01T19:05:00.971" v="379" actId="1076"/>
          <ac:picMkLst>
            <pc:docMk/>
            <pc:sldMk cId="1010085064" sldId="257"/>
            <ac:picMk id="27" creationId="{3C6829AE-7414-49D2-A44C-98B8026F5DCE}"/>
          </ac:picMkLst>
        </pc:picChg>
        <pc:picChg chg="del mod">
          <ac:chgData name="Bibiana Patricia Bucheli Pabon" userId="e54aa868fbb46b17" providerId="LiveId" clId="{8CDD829F-9E99-44FE-90D4-56FD13B81AAA}" dt="2019-03-01T13:25:58.653" v="4" actId="478"/>
          <ac:picMkLst>
            <pc:docMk/>
            <pc:sldMk cId="1010085064" sldId="257"/>
            <ac:picMk id="1026" creationId="{4277A8F8-E618-4543-9683-D66BE20E7CF9}"/>
          </ac:picMkLst>
        </pc:picChg>
      </pc:sldChg>
      <pc:sldChg chg="addSp delSp modSp add">
        <pc:chgData name="Bibiana Patricia Bucheli Pabon" userId="e54aa868fbb46b17" providerId="LiveId" clId="{8CDD829F-9E99-44FE-90D4-56FD13B81AAA}" dt="2019-03-01T22:10:04.506" v="1236" actId="1076"/>
        <pc:sldMkLst>
          <pc:docMk/>
          <pc:sldMk cId="1613721571" sldId="258"/>
        </pc:sldMkLst>
        <pc:spChg chg="mod">
          <ac:chgData name="Bibiana Patricia Bucheli Pabon" userId="e54aa868fbb46b17" providerId="LiveId" clId="{8CDD829F-9E99-44FE-90D4-56FD13B81AAA}" dt="2019-03-01T13:36:36.918" v="104" actId="6549"/>
          <ac:spMkLst>
            <pc:docMk/>
            <pc:sldMk cId="1613721571" sldId="258"/>
            <ac:spMk id="5" creationId="{02213E84-1429-46EE-B794-32B09273C462}"/>
          </ac:spMkLst>
        </pc:spChg>
        <pc:spChg chg="del">
          <ac:chgData name="Bibiana Patricia Bucheli Pabon" userId="e54aa868fbb46b17" providerId="LiveId" clId="{8CDD829F-9E99-44FE-90D4-56FD13B81AAA}" dt="2019-03-01T19:06:39.664" v="381" actId="478"/>
          <ac:spMkLst>
            <pc:docMk/>
            <pc:sldMk cId="1613721571" sldId="258"/>
            <ac:spMk id="13" creationId="{4BFF141E-E8AC-4CB0-8A88-9AB566F2BC23}"/>
          </ac:spMkLst>
        </pc:spChg>
        <pc:spChg chg="add del">
          <ac:chgData name="Bibiana Patricia Bucheli Pabon" userId="e54aa868fbb46b17" providerId="LiveId" clId="{8CDD829F-9E99-44FE-90D4-56FD13B81AAA}" dt="2019-03-01T22:10:01.357" v="1235" actId="478"/>
          <ac:spMkLst>
            <pc:docMk/>
            <pc:sldMk cId="1613721571" sldId="258"/>
            <ac:spMk id="21" creationId="{29AB366A-C960-4F42-B662-81E8AA7047EC}"/>
          </ac:spMkLst>
        </pc:spChg>
        <pc:spChg chg="add mod">
          <ac:chgData name="Bibiana Patricia Bucheli Pabon" userId="e54aa868fbb46b17" providerId="LiveId" clId="{8CDD829F-9E99-44FE-90D4-56FD13B81AAA}" dt="2019-03-01T22:10:04.506" v="1236" actId="1076"/>
          <ac:spMkLst>
            <pc:docMk/>
            <pc:sldMk cId="1613721571" sldId="258"/>
            <ac:spMk id="23" creationId="{49BA1989-9B02-4852-8E84-A8F1EAEF1DF5}"/>
          </ac:spMkLst>
        </pc:spChg>
        <pc:picChg chg="del">
          <ac:chgData name="Bibiana Patricia Bucheli Pabon" userId="e54aa868fbb46b17" providerId="LiveId" clId="{8CDD829F-9E99-44FE-90D4-56FD13B81AAA}" dt="2019-03-01T13:37:50.343" v="171" actId="478"/>
          <ac:picMkLst>
            <pc:docMk/>
            <pc:sldMk cId="1613721571" sldId="258"/>
            <ac:picMk id="3" creationId="{19B160F5-67A0-4CCC-BF77-7724AEF504E3}"/>
          </ac:picMkLst>
        </pc:picChg>
        <pc:picChg chg="del mod">
          <ac:chgData name="Bibiana Patricia Bucheli Pabon" userId="e54aa868fbb46b17" providerId="LiveId" clId="{8CDD829F-9E99-44FE-90D4-56FD13B81AAA}" dt="2019-03-01T20:07:32.050" v="614" actId="478"/>
          <ac:picMkLst>
            <pc:docMk/>
            <pc:sldMk cId="1613721571" sldId="258"/>
            <ac:picMk id="6" creationId="{00000000-0008-0000-0000-000002000000}"/>
          </ac:picMkLst>
        </pc:picChg>
        <pc:picChg chg="del mod">
          <ac:chgData name="Bibiana Patricia Bucheli Pabon" userId="e54aa868fbb46b17" providerId="LiveId" clId="{8CDD829F-9E99-44FE-90D4-56FD13B81AAA}" dt="2019-03-01T20:07:32.727" v="615" actId="478"/>
          <ac:picMkLst>
            <pc:docMk/>
            <pc:sldMk cId="1613721571" sldId="258"/>
            <ac:picMk id="7" creationId="{00000000-0008-0000-0000-000003000000}"/>
          </ac:picMkLst>
        </pc:picChg>
        <pc:picChg chg="del mod">
          <ac:chgData name="Bibiana Patricia Bucheli Pabon" userId="e54aa868fbb46b17" providerId="LiveId" clId="{8CDD829F-9E99-44FE-90D4-56FD13B81AAA}" dt="2019-03-01T20:07:31.394" v="613" actId="478"/>
          <ac:picMkLst>
            <pc:docMk/>
            <pc:sldMk cId="1613721571" sldId="258"/>
            <ac:picMk id="8" creationId="{00000000-0008-0000-0000-000004000000}"/>
          </ac:picMkLst>
        </pc:picChg>
        <pc:picChg chg="add mod">
          <ac:chgData name="Bibiana Patricia Bucheli Pabon" userId="e54aa868fbb46b17" providerId="LiveId" clId="{8CDD829F-9E99-44FE-90D4-56FD13B81AAA}" dt="2019-03-01T20:19:11.053" v="641" actId="14100"/>
          <ac:picMkLst>
            <pc:docMk/>
            <pc:sldMk cId="1613721571" sldId="258"/>
            <ac:picMk id="9" creationId="{326A5012-5F7D-4035-BD3A-CE7994E9212C}"/>
          </ac:picMkLst>
        </pc:picChg>
        <pc:picChg chg="del">
          <ac:chgData name="Bibiana Patricia Bucheli Pabon" userId="e54aa868fbb46b17" providerId="LiveId" clId="{8CDD829F-9E99-44FE-90D4-56FD13B81AAA}" dt="2019-03-01T13:37:51.781" v="172" actId="478"/>
          <ac:picMkLst>
            <pc:docMk/>
            <pc:sldMk cId="1613721571" sldId="258"/>
            <ac:picMk id="10" creationId="{CE08F115-A929-4E54-B8D3-3ADAA864B96F}"/>
          </ac:picMkLst>
        </pc:picChg>
        <pc:picChg chg="del">
          <ac:chgData name="Bibiana Patricia Bucheli Pabon" userId="e54aa868fbb46b17" providerId="LiveId" clId="{8CDD829F-9E99-44FE-90D4-56FD13B81AAA}" dt="2019-03-01T13:37:48.747" v="170" actId="478"/>
          <ac:picMkLst>
            <pc:docMk/>
            <pc:sldMk cId="1613721571" sldId="258"/>
            <ac:picMk id="12" creationId="{ABDF192C-4D7E-4FAC-8872-FBDB7C6E19A2}"/>
          </ac:picMkLst>
        </pc:picChg>
        <pc:picChg chg="add">
          <ac:chgData name="Bibiana Patricia Bucheli Pabon" userId="e54aa868fbb46b17" providerId="LiveId" clId="{8CDD829F-9E99-44FE-90D4-56FD13B81AAA}" dt="2019-03-01T20:07:42.465" v="616"/>
          <ac:picMkLst>
            <pc:docMk/>
            <pc:sldMk cId="1613721571" sldId="258"/>
            <ac:picMk id="14" creationId="{3329D0C1-3259-4F18-AEC6-7672F138AC52}"/>
          </ac:picMkLst>
        </pc:picChg>
        <pc:picChg chg="del">
          <ac:chgData name="Bibiana Patricia Bucheli Pabon" userId="e54aa868fbb46b17" providerId="LiveId" clId="{8CDD829F-9E99-44FE-90D4-56FD13B81AAA}" dt="2019-03-01T13:37:52.608" v="173" actId="478"/>
          <ac:picMkLst>
            <pc:docMk/>
            <pc:sldMk cId="1613721571" sldId="258"/>
            <ac:picMk id="15" creationId="{D225E17E-BFA7-4FCC-9F36-00403A64F51A}"/>
          </ac:picMkLst>
        </pc:picChg>
        <pc:picChg chg="add">
          <ac:chgData name="Bibiana Patricia Bucheli Pabon" userId="e54aa868fbb46b17" providerId="LiveId" clId="{8CDD829F-9E99-44FE-90D4-56FD13B81AAA}" dt="2019-03-01T20:07:42.465" v="616"/>
          <ac:picMkLst>
            <pc:docMk/>
            <pc:sldMk cId="1613721571" sldId="258"/>
            <ac:picMk id="16" creationId="{1942DC88-6BC8-40B3-91F8-1A244DB6EF60}"/>
          </ac:picMkLst>
        </pc:picChg>
        <pc:picChg chg="add">
          <ac:chgData name="Bibiana Patricia Bucheli Pabon" userId="e54aa868fbb46b17" providerId="LiveId" clId="{8CDD829F-9E99-44FE-90D4-56FD13B81AAA}" dt="2019-03-01T20:07:42.465" v="616"/>
          <ac:picMkLst>
            <pc:docMk/>
            <pc:sldMk cId="1613721571" sldId="258"/>
            <ac:picMk id="17" creationId="{17335D0E-9948-41A9-9619-808FB7E820F9}"/>
          </ac:picMkLst>
        </pc:picChg>
        <pc:picChg chg="add del">
          <ac:chgData name="Bibiana Patricia Bucheli Pabon" userId="e54aa868fbb46b17" providerId="LiveId" clId="{8CDD829F-9E99-44FE-90D4-56FD13B81AAA}" dt="2019-03-01T20:07:53.194" v="618"/>
          <ac:picMkLst>
            <pc:docMk/>
            <pc:sldMk cId="1613721571" sldId="258"/>
            <ac:picMk id="18" creationId="{54791D00-AC0D-4E54-8CBB-7FDA3364DB9C}"/>
          </ac:picMkLst>
        </pc:picChg>
        <pc:picChg chg="add del">
          <ac:chgData name="Bibiana Patricia Bucheli Pabon" userId="e54aa868fbb46b17" providerId="LiveId" clId="{8CDD829F-9E99-44FE-90D4-56FD13B81AAA}" dt="2019-03-01T20:07:53.194" v="618"/>
          <ac:picMkLst>
            <pc:docMk/>
            <pc:sldMk cId="1613721571" sldId="258"/>
            <ac:picMk id="19" creationId="{05CE0D59-8332-4AFC-8FF3-BAC5CE275256}"/>
          </ac:picMkLst>
        </pc:picChg>
        <pc:picChg chg="add del">
          <ac:chgData name="Bibiana Patricia Bucheli Pabon" userId="e54aa868fbb46b17" providerId="LiveId" clId="{8CDD829F-9E99-44FE-90D4-56FD13B81AAA}" dt="2019-03-01T20:07:53.194" v="618"/>
          <ac:picMkLst>
            <pc:docMk/>
            <pc:sldMk cId="1613721571" sldId="258"/>
            <ac:picMk id="20" creationId="{EA851455-214C-49D0-99D9-96B55E2D7FEB}"/>
          </ac:picMkLst>
        </pc:picChg>
        <pc:picChg chg="add mod">
          <ac:chgData name="Bibiana Patricia Bucheli Pabon" userId="e54aa868fbb46b17" providerId="LiveId" clId="{8CDD829F-9E99-44FE-90D4-56FD13B81AAA}" dt="2019-03-01T20:20:46.317" v="649" actId="1076"/>
          <ac:picMkLst>
            <pc:docMk/>
            <pc:sldMk cId="1613721571" sldId="258"/>
            <ac:picMk id="22" creationId="{6B6A372D-05A6-40F9-88F6-869136D9E6E9}"/>
          </ac:picMkLst>
        </pc:picChg>
      </pc:sldChg>
      <pc:sldChg chg="addSp delSp modSp add">
        <pc:chgData name="Bibiana Patricia Bucheli Pabon" userId="e54aa868fbb46b17" providerId="LiveId" clId="{8CDD829F-9E99-44FE-90D4-56FD13B81AAA}" dt="2019-03-01T22:10:15.021" v="1238"/>
        <pc:sldMkLst>
          <pc:docMk/>
          <pc:sldMk cId="383055589" sldId="259"/>
        </pc:sldMkLst>
        <pc:spChg chg="mod">
          <ac:chgData name="Bibiana Patricia Bucheli Pabon" userId="e54aa868fbb46b17" providerId="LiveId" clId="{8CDD829F-9E99-44FE-90D4-56FD13B81AAA}" dt="2019-03-01T13:37:03.588" v="153" actId="20577"/>
          <ac:spMkLst>
            <pc:docMk/>
            <pc:sldMk cId="383055589" sldId="259"/>
            <ac:spMk id="5" creationId="{02213E84-1429-46EE-B794-32B09273C462}"/>
          </ac:spMkLst>
        </pc:spChg>
        <pc:spChg chg="del">
          <ac:chgData name="Bibiana Patricia Bucheli Pabon" userId="e54aa868fbb46b17" providerId="LiveId" clId="{8CDD829F-9E99-44FE-90D4-56FD13B81AAA}" dt="2019-03-01T20:09:40.349" v="623" actId="478"/>
          <ac:spMkLst>
            <pc:docMk/>
            <pc:sldMk cId="383055589" sldId="259"/>
            <ac:spMk id="13" creationId="{4BFF141E-E8AC-4CB0-8A88-9AB566F2BC23}"/>
          </ac:spMkLst>
        </pc:spChg>
        <pc:spChg chg="add del">
          <ac:chgData name="Bibiana Patricia Bucheli Pabon" userId="e54aa868fbb46b17" providerId="LiveId" clId="{8CDD829F-9E99-44FE-90D4-56FD13B81AAA}" dt="2019-03-01T22:10:13.101" v="1237" actId="478"/>
          <ac:spMkLst>
            <pc:docMk/>
            <pc:sldMk cId="383055589" sldId="259"/>
            <ac:spMk id="18" creationId="{DEF7E89A-F7AA-41CD-A6D1-E1F45CFA4615}"/>
          </ac:spMkLst>
        </pc:spChg>
        <pc:spChg chg="add">
          <ac:chgData name="Bibiana Patricia Bucheli Pabon" userId="e54aa868fbb46b17" providerId="LiveId" clId="{8CDD829F-9E99-44FE-90D4-56FD13B81AAA}" dt="2019-03-01T22:10:15.021" v="1238"/>
          <ac:spMkLst>
            <pc:docMk/>
            <pc:sldMk cId="383055589" sldId="259"/>
            <ac:spMk id="20" creationId="{2275F249-AD0A-4F32-970F-1B8B6FE17D2F}"/>
          </ac:spMkLst>
        </pc:spChg>
        <pc:picChg chg="del">
          <ac:chgData name="Bibiana Patricia Bucheli Pabon" userId="e54aa868fbb46b17" providerId="LiveId" clId="{8CDD829F-9E99-44FE-90D4-56FD13B81AAA}" dt="2019-03-01T13:38:06.189" v="175" actId="478"/>
          <ac:picMkLst>
            <pc:docMk/>
            <pc:sldMk cId="383055589" sldId="259"/>
            <ac:picMk id="3" creationId="{19B160F5-67A0-4CCC-BF77-7724AEF504E3}"/>
          </ac:picMkLst>
        </pc:picChg>
        <pc:picChg chg="del">
          <ac:chgData name="Bibiana Patricia Bucheli Pabon" userId="e54aa868fbb46b17" providerId="LiveId" clId="{8CDD829F-9E99-44FE-90D4-56FD13B81AAA}" dt="2019-03-01T20:09:36.088" v="620" actId="478"/>
          <ac:picMkLst>
            <pc:docMk/>
            <pc:sldMk cId="383055589" sldId="259"/>
            <ac:picMk id="6" creationId="{00000000-0008-0000-0000-000002000000}"/>
          </ac:picMkLst>
        </pc:picChg>
        <pc:picChg chg="del">
          <ac:chgData name="Bibiana Patricia Bucheli Pabon" userId="e54aa868fbb46b17" providerId="LiveId" clId="{8CDD829F-9E99-44FE-90D4-56FD13B81AAA}" dt="2019-03-01T20:09:36.878" v="621" actId="478"/>
          <ac:picMkLst>
            <pc:docMk/>
            <pc:sldMk cId="383055589" sldId="259"/>
            <ac:picMk id="7" creationId="{00000000-0008-0000-0000-000003000000}"/>
          </ac:picMkLst>
        </pc:picChg>
        <pc:picChg chg="del">
          <ac:chgData name="Bibiana Patricia Bucheli Pabon" userId="e54aa868fbb46b17" providerId="LiveId" clId="{8CDD829F-9E99-44FE-90D4-56FD13B81AAA}" dt="2019-03-01T20:09:37.876" v="622" actId="478"/>
          <ac:picMkLst>
            <pc:docMk/>
            <pc:sldMk cId="383055589" sldId="259"/>
            <ac:picMk id="8" creationId="{00000000-0008-0000-0000-000004000000}"/>
          </ac:picMkLst>
        </pc:picChg>
        <pc:picChg chg="add mod">
          <ac:chgData name="Bibiana Patricia Bucheli Pabon" userId="e54aa868fbb46b17" providerId="LiveId" clId="{8CDD829F-9E99-44FE-90D4-56FD13B81AAA}" dt="2019-03-01T20:21:41.325" v="653" actId="1076"/>
          <ac:picMkLst>
            <pc:docMk/>
            <pc:sldMk cId="383055589" sldId="259"/>
            <ac:picMk id="9" creationId="{9436BDF6-391E-48D2-A817-48E37F394A22}"/>
          </ac:picMkLst>
        </pc:picChg>
        <pc:picChg chg="del">
          <ac:chgData name="Bibiana Patricia Bucheli Pabon" userId="e54aa868fbb46b17" providerId="LiveId" clId="{8CDD829F-9E99-44FE-90D4-56FD13B81AAA}" dt="2019-03-01T13:38:07.452" v="177" actId="478"/>
          <ac:picMkLst>
            <pc:docMk/>
            <pc:sldMk cId="383055589" sldId="259"/>
            <ac:picMk id="10" creationId="{CE08F115-A929-4E54-B8D3-3ADAA864B96F}"/>
          </ac:picMkLst>
        </pc:picChg>
        <pc:picChg chg="del">
          <ac:chgData name="Bibiana Patricia Bucheli Pabon" userId="e54aa868fbb46b17" providerId="LiveId" clId="{8CDD829F-9E99-44FE-90D4-56FD13B81AAA}" dt="2019-03-01T13:38:05.188" v="174" actId="478"/>
          <ac:picMkLst>
            <pc:docMk/>
            <pc:sldMk cId="383055589" sldId="259"/>
            <ac:picMk id="12" creationId="{ABDF192C-4D7E-4FAC-8872-FBDB7C6E19A2}"/>
          </ac:picMkLst>
        </pc:picChg>
        <pc:picChg chg="add">
          <ac:chgData name="Bibiana Patricia Bucheli Pabon" userId="e54aa868fbb46b17" providerId="LiveId" clId="{8CDD829F-9E99-44FE-90D4-56FD13B81AAA}" dt="2019-03-01T20:09:50.886" v="624"/>
          <ac:picMkLst>
            <pc:docMk/>
            <pc:sldMk cId="383055589" sldId="259"/>
            <ac:picMk id="14" creationId="{9A81EE00-1AD1-4728-A3B6-4782F6E04BD4}"/>
          </ac:picMkLst>
        </pc:picChg>
        <pc:picChg chg="del">
          <ac:chgData name="Bibiana Patricia Bucheli Pabon" userId="e54aa868fbb46b17" providerId="LiveId" clId="{8CDD829F-9E99-44FE-90D4-56FD13B81AAA}" dt="2019-03-01T13:38:06.803" v="176" actId="478"/>
          <ac:picMkLst>
            <pc:docMk/>
            <pc:sldMk cId="383055589" sldId="259"/>
            <ac:picMk id="15" creationId="{D225E17E-BFA7-4FCC-9F36-00403A64F51A}"/>
          </ac:picMkLst>
        </pc:picChg>
        <pc:picChg chg="add">
          <ac:chgData name="Bibiana Patricia Bucheli Pabon" userId="e54aa868fbb46b17" providerId="LiveId" clId="{8CDD829F-9E99-44FE-90D4-56FD13B81AAA}" dt="2019-03-01T20:09:50.886" v="624"/>
          <ac:picMkLst>
            <pc:docMk/>
            <pc:sldMk cId="383055589" sldId="259"/>
            <ac:picMk id="16" creationId="{0C92FD2D-9801-43DC-9139-2EACB8091E32}"/>
          </ac:picMkLst>
        </pc:picChg>
        <pc:picChg chg="add">
          <ac:chgData name="Bibiana Patricia Bucheli Pabon" userId="e54aa868fbb46b17" providerId="LiveId" clId="{8CDD829F-9E99-44FE-90D4-56FD13B81AAA}" dt="2019-03-01T20:09:50.886" v="624"/>
          <ac:picMkLst>
            <pc:docMk/>
            <pc:sldMk cId="383055589" sldId="259"/>
            <ac:picMk id="17" creationId="{EE0F02F2-4D5E-4133-A3BB-A6BFC6A9403D}"/>
          </ac:picMkLst>
        </pc:picChg>
        <pc:picChg chg="add mod">
          <ac:chgData name="Bibiana Patricia Bucheli Pabon" userId="e54aa868fbb46b17" providerId="LiveId" clId="{8CDD829F-9E99-44FE-90D4-56FD13B81AAA}" dt="2019-03-01T20:22:16.566" v="657" actId="1076"/>
          <ac:picMkLst>
            <pc:docMk/>
            <pc:sldMk cId="383055589" sldId="259"/>
            <ac:picMk id="19" creationId="{703EBA77-A0D8-4B2C-BC1D-D435F5F1F83F}"/>
          </ac:picMkLst>
        </pc:picChg>
      </pc:sldChg>
      <pc:sldChg chg="addSp delSp modSp add">
        <pc:chgData name="Bibiana Patricia Bucheli Pabon" userId="e54aa868fbb46b17" providerId="LiveId" clId="{8CDD829F-9E99-44FE-90D4-56FD13B81AAA}" dt="2019-03-01T22:10:20.468" v="1240"/>
        <pc:sldMkLst>
          <pc:docMk/>
          <pc:sldMk cId="1781546137" sldId="260"/>
        </pc:sldMkLst>
        <pc:spChg chg="mod">
          <ac:chgData name="Bibiana Patricia Bucheli Pabon" userId="e54aa868fbb46b17" providerId="LiveId" clId="{8CDD829F-9E99-44FE-90D4-56FD13B81AAA}" dt="2019-03-01T13:37:17.593" v="169" actId="20577"/>
          <ac:spMkLst>
            <pc:docMk/>
            <pc:sldMk cId="1781546137" sldId="260"/>
            <ac:spMk id="5" creationId="{02213E84-1429-46EE-B794-32B09273C462}"/>
          </ac:spMkLst>
        </pc:spChg>
        <pc:spChg chg="del">
          <ac:chgData name="Bibiana Patricia Bucheli Pabon" userId="e54aa868fbb46b17" providerId="LiveId" clId="{8CDD829F-9E99-44FE-90D4-56FD13B81AAA}" dt="2019-03-01T20:22:34.669" v="658" actId="478"/>
          <ac:spMkLst>
            <pc:docMk/>
            <pc:sldMk cId="1781546137" sldId="260"/>
            <ac:spMk id="13" creationId="{4BFF141E-E8AC-4CB0-8A88-9AB566F2BC23}"/>
          </ac:spMkLst>
        </pc:spChg>
        <pc:spChg chg="add del">
          <ac:chgData name="Bibiana Patricia Bucheli Pabon" userId="e54aa868fbb46b17" providerId="LiveId" clId="{8CDD829F-9E99-44FE-90D4-56FD13B81AAA}" dt="2019-03-01T22:10:19.358" v="1239" actId="478"/>
          <ac:spMkLst>
            <pc:docMk/>
            <pc:sldMk cId="1781546137" sldId="260"/>
            <ac:spMk id="18" creationId="{CBC93942-79DB-4483-A61F-C2F6CB9897A4}"/>
          </ac:spMkLst>
        </pc:spChg>
        <pc:spChg chg="add">
          <ac:chgData name="Bibiana Patricia Bucheli Pabon" userId="e54aa868fbb46b17" providerId="LiveId" clId="{8CDD829F-9E99-44FE-90D4-56FD13B81AAA}" dt="2019-03-01T22:10:20.468" v="1240"/>
          <ac:spMkLst>
            <pc:docMk/>
            <pc:sldMk cId="1781546137" sldId="260"/>
            <ac:spMk id="20" creationId="{E286782F-C0C3-4D37-9A90-E3AA2B875B36}"/>
          </ac:spMkLst>
        </pc:spChg>
        <pc:picChg chg="del">
          <ac:chgData name="Bibiana Patricia Bucheli Pabon" userId="e54aa868fbb46b17" providerId="LiveId" clId="{8CDD829F-9E99-44FE-90D4-56FD13B81AAA}" dt="2019-03-01T13:38:10.623" v="179" actId="478"/>
          <ac:picMkLst>
            <pc:docMk/>
            <pc:sldMk cId="1781546137" sldId="260"/>
            <ac:picMk id="3" creationId="{19B160F5-67A0-4CCC-BF77-7724AEF504E3}"/>
          </ac:picMkLst>
        </pc:picChg>
        <pc:picChg chg="del">
          <ac:chgData name="Bibiana Patricia Bucheli Pabon" userId="e54aa868fbb46b17" providerId="LiveId" clId="{8CDD829F-9E99-44FE-90D4-56FD13B81AAA}" dt="2019-03-01T20:09:55.327" v="625" actId="478"/>
          <ac:picMkLst>
            <pc:docMk/>
            <pc:sldMk cId="1781546137" sldId="260"/>
            <ac:picMk id="6" creationId="{00000000-0008-0000-0000-000002000000}"/>
          </ac:picMkLst>
        </pc:picChg>
        <pc:picChg chg="del">
          <ac:chgData name="Bibiana Patricia Bucheli Pabon" userId="e54aa868fbb46b17" providerId="LiveId" clId="{8CDD829F-9E99-44FE-90D4-56FD13B81AAA}" dt="2019-03-01T20:09:56.126" v="626" actId="478"/>
          <ac:picMkLst>
            <pc:docMk/>
            <pc:sldMk cId="1781546137" sldId="260"/>
            <ac:picMk id="7" creationId="{00000000-0008-0000-0000-000003000000}"/>
          </ac:picMkLst>
        </pc:picChg>
        <pc:picChg chg="del">
          <ac:chgData name="Bibiana Patricia Bucheli Pabon" userId="e54aa868fbb46b17" providerId="LiveId" clId="{8CDD829F-9E99-44FE-90D4-56FD13B81AAA}" dt="2019-03-01T20:09:56.789" v="627" actId="478"/>
          <ac:picMkLst>
            <pc:docMk/>
            <pc:sldMk cId="1781546137" sldId="260"/>
            <ac:picMk id="8" creationId="{00000000-0008-0000-0000-000004000000}"/>
          </ac:picMkLst>
        </pc:picChg>
        <pc:picChg chg="add mod modCrop">
          <ac:chgData name="Bibiana Patricia Bucheli Pabon" userId="e54aa868fbb46b17" providerId="LiveId" clId="{8CDD829F-9E99-44FE-90D4-56FD13B81AAA}" dt="2019-03-01T20:23:02.188" v="663" actId="1076"/>
          <ac:picMkLst>
            <pc:docMk/>
            <pc:sldMk cId="1781546137" sldId="260"/>
            <ac:picMk id="9" creationId="{3F63A56F-DC4F-4246-8032-674F63A5E661}"/>
          </ac:picMkLst>
        </pc:picChg>
        <pc:picChg chg="del">
          <ac:chgData name="Bibiana Patricia Bucheli Pabon" userId="e54aa868fbb46b17" providerId="LiveId" clId="{8CDD829F-9E99-44FE-90D4-56FD13B81AAA}" dt="2019-03-01T13:38:11.893" v="181" actId="478"/>
          <ac:picMkLst>
            <pc:docMk/>
            <pc:sldMk cId="1781546137" sldId="260"/>
            <ac:picMk id="10" creationId="{CE08F115-A929-4E54-B8D3-3ADAA864B96F}"/>
          </ac:picMkLst>
        </pc:picChg>
        <pc:picChg chg="del">
          <ac:chgData name="Bibiana Patricia Bucheli Pabon" userId="e54aa868fbb46b17" providerId="LiveId" clId="{8CDD829F-9E99-44FE-90D4-56FD13B81AAA}" dt="2019-03-01T13:38:10.152" v="178" actId="478"/>
          <ac:picMkLst>
            <pc:docMk/>
            <pc:sldMk cId="1781546137" sldId="260"/>
            <ac:picMk id="12" creationId="{ABDF192C-4D7E-4FAC-8872-FBDB7C6E19A2}"/>
          </ac:picMkLst>
        </pc:picChg>
        <pc:picChg chg="add">
          <ac:chgData name="Bibiana Patricia Bucheli Pabon" userId="e54aa868fbb46b17" providerId="LiveId" clId="{8CDD829F-9E99-44FE-90D4-56FD13B81AAA}" dt="2019-03-01T20:09:57.948" v="628"/>
          <ac:picMkLst>
            <pc:docMk/>
            <pc:sldMk cId="1781546137" sldId="260"/>
            <ac:picMk id="14" creationId="{C5F59EC5-16A4-443A-9A68-DE964A38485A}"/>
          </ac:picMkLst>
        </pc:picChg>
        <pc:picChg chg="del">
          <ac:chgData name="Bibiana Patricia Bucheli Pabon" userId="e54aa868fbb46b17" providerId="LiveId" clId="{8CDD829F-9E99-44FE-90D4-56FD13B81AAA}" dt="2019-03-01T13:38:11.216" v="180" actId="478"/>
          <ac:picMkLst>
            <pc:docMk/>
            <pc:sldMk cId="1781546137" sldId="260"/>
            <ac:picMk id="15" creationId="{D225E17E-BFA7-4FCC-9F36-00403A64F51A}"/>
          </ac:picMkLst>
        </pc:picChg>
        <pc:picChg chg="add">
          <ac:chgData name="Bibiana Patricia Bucheli Pabon" userId="e54aa868fbb46b17" providerId="LiveId" clId="{8CDD829F-9E99-44FE-90D4-56FD13B81AAA}" dt="2019-03-01T20:09:57.948" v="628"/>
          <ac:picMkLst>
            <pc:docMk/>
            <pc:sldMk cId="1781546137" sldId="260"/>
            <ac:picMk id="16" creationId="{FCF93014-4E39-483E-92B4-2E675F32CDF9}"/>
          </ac:picMkLst>
        </pc:picChg>
        <pc:picChg chg="add">
          <ac:chgData name="Bibiana Patricia Bucheli Pabon" userId="e54aa868fbb46b17" providerId="LiveId" clId="{8CDD829F-9E99-44FE-90D4-56FD13B81AAA}" dt="2019-03-01T20:09:57.948" v="628"/>
          <ac:picMkLst>
            <pc:docMk/>
            <pc:sldMk cId="1781546137" sldId="260"/>
            <ac:picMk id="17" creationId="{E9755363-3EAB-4A64-A419-577DEDA8039C}"/>
          </ac:picMkLst>
        </pc:picChg>
        <pc:picChg chg="add mod">
          <ac:chgData name="Bibiana Patricia Bucheli Pabon" userId="e54aa868fbb46b17" providerId="LiveId" clId="{8CDD829F-9E99-44FE-90D4-56FD13B81AAA}" dt="2019-03-01T20:23:31.741" v="665" actId="1076"/>
          <ac:picMkLst>
            <pc:docMk/>
            <pc:sldMk cId="1781546137" sldId="260"/>
            <ac:picMk id="19" creationId="{3A257E98-6CE5-4021-B472-0E28DEC4424A}"/>
          </ac:picMkLst>
        </pc:picChg>
      </pc:sldChg>
      <pc:sldChg chg="addSp delSp modSp add del ord">
        <pc:chgData name="Bibiana Patricia Bucheli Pabon" userId="e54aa868fbb46b17" providerId="LiveId" clId="{8CDD829F-9E99-44FE-90D4-56FD13B81AAA}" dt="2019-03-01T20:10:21.808" v="629" actId="2696"/>
        <pc:sldMkLst>
          <pc:docMk/>
          <pc:sldMk cId="982994682" sldId="261"/>
        </pc:sldMkLst>
        <pc:spChg chg="add">
          <ac:chgData name="Bibiana Patricia Bucheli Pabon" userId="e54aa868fbb46b17" providerId="LiveId" clId="{8CDD829F-9E99-44FE-90D4-56FD13B81AAA}" dt="2019-03-01T18:41:48.244" v="354"/>
          <ac:spMkLst>
            <pc:docMk/>
            <pc:sldMk cId="982994682" sldId="261"/>
            <ac:spMk id="14" creationId="{6AC7AD49-08B2-4CBE-B883-C9C723570136}"/>
          </ac:spMkLst>
        </pc:spChg>
        <pc:picChg chg="add del mod">
          <ac:chgData name="Bibiana Patricia Bucheli Pabon" userId="e54aa868fbb46b17" providerId="LiveId" clId="{8CDD829F-9E99-44FE-90D4-56FD13B81AAA}" dt="2019-03-01T19:04:53.154" v="375"/>
          <ac:picMkLst>
            <pc:docMk/>
            <pc:sldMk cId="982994682" sldId="261"/>
            <ac:picMk id="3" creationId="{E56411B2-44E9-48C6-A126-4E0249B43050}"/>
          </ac:picMkLst>
        </pc:picChg>
      </pc:sldChg>
      <pc:sldChg chg="addSp delSp modSp add ord">
        <pc:chgData name="Bibiana Patricia Bucheli Pabon" userId="e54aa868fbb46b17" providerId="LiveId" clId="{8CDD829F-9E99-44FE-90D4-56FD13B81AAA}" dt="2019-03-01T22:48:37.744" v="1251" actId="1076"/>
        <pc:sldMkLst>
          <pc:docMk/>
          <pc:sldMk cId="3469588217" sldId="261"/>
        </pc:sldMkLst>
        <pc:spChg chg="add mod">
          <ac:chgData name="Bibiana Patricia Bucheli Pabon" userId="e54aa868fbb46b17" providerId="LiveId" clId="{8CDD829F-9E99-44FE-90D4-56FD13B81AAA}" dt="2019-03-01T22:48:37.744" v="1251" actId="1076"/>
          <ac:spMkLst>
            <pc:docMk/>
            <pc:sldMk cId="3469588217" sldId="261"/>
            <ac:spMk id="3" creationId="{8F4100CC-9F2A-4B1E-8FF0-DBB4E1AFE2C0}"/>
          </ac:spMkLst>
        </pc:spChg>
        <pc:spChg chg="mod">
          <ac:chgData name="Bibiana Patricia Bucheli Pabon" userId="e54aa868fbb46b17" providerId="LiveId" clId="{8CDD829F-9E99-44FE-90D4-56FD13B81AAA}" dt="2019-03-01T20:24:35.219" v="686" actId="1076"/>
          <ac:spMkLst>
            <pc:docMk/>
            <pc:sldMk cId="3469588217" sldId="261"/>
            <ac:spMk id="4" creationId="{F22D2E2D-33EE-49C8-83BB-274321C771EE}"/>
          </ac:spMkLst>
        </pc:spChg>
        <pc:spChg chg="del mod">
          <ac:chgData name="Bibiana Patricia Bucheli Pabon" userId="e54aa868fbb46b17" providerId="LiveId" clId="{8CDD829F-9E99-44FE-90D4-56FD13B81AAA}" dt="2019-03-01T21:46:13.951" v="1114" actId="478"/>
          <ac:spMkLst>
            <pc:docMk/>
            <pc:sldMk cId="3469588217" sldId="261"/>
            <ac:spMk id="5" creationId="{02213E84-1429-46EE-B794-32B09273C462}"/>
          </ac:spMkLst>
        </pc:spChg>
        <pc:spChg chg="add mod">
          <ac:chgData name="Bibiana Patricia Bucheli Pabon" userId="e54aa868fbb46b17" providerId="LiveId" clId="{8CDD829F-9E99-44FE-90D4-56FD13B81AAA}" dt="2019-03-01T22:48:25.408" v="1249" actId="1076"/>
          <ac:spMkLst>
            <pc:docMk/>
            <pc:sldMk cId="3469588217" sldId="261"/>
            <ac:spMk id="6" creationId="{1FE02CDF-7198-41AB-9A1B-E28AEEFBD0E5}"/>
          </ac:spMkLst>
        </pc:spChg>
        <pc:spChg chg="del">
          <ac:chgData name="Bibiana Patricia Bucheli Pabon" userId="e54aa868fbb46b17" providerId="LiveId" clId="{8CDD829F-9E99-44FE-90D4-56FD13B81AAA}" dt="2019-03-01T20:24:03.389" v="669" actId="478"/>
          <ac:spMkLst>
            <pc:docMk/>
            <pc:sldMk cId="3469588217" sldId="261"/>
            <ac:spMk id="18" creationId="{CBC93942-79DB-4483-A61F-C2F6CB9897A4}"/>
          </ac:spMkLst>
        </pc:spChg>
        <pc:graphicFrameChg chg="add del mod modGraphic">
          <ac:chgData name="Bibiana Patricia Bucheli Pabon" userId="e54aa868fbb46b17" providerId="LiveId" clId="{8CDD829F-9E99-44FE-90D4-56FD13B81AAA}" dt="2019-03-01T22:48:17.798" v="1248" actId="1076"/>
          <ac:graphicFrameMkLst>
            <pc:docMk/>
            <pc:sldMk cId="3469588217" sldId="261"/>
            <ac:graphicFrameMk id="2" creationId="{8D79F37A-20B9-4836-B209-A1A477074261}"/>
          </ac:graphicFrameMkLst>
        </pc:graphicFrameChg>
        <pc:graphicFrameChg chg="add del mod modGraphic">
          <ac:chgData name="Bibiana Patricia Bucheli Pabon" userId="e54aa868fbb46b17" providerId="LiveId" clId="{8CDD829F-9E99-44FE-90D4-56FD13B81AAA}" dt="2019-03-01T22:04:03.787" v="1179" actId="478"/>
          <ac:graphicFrameMkLst>
            <pc:docMk/>
            <pc:sldMk cId="3469588217" sldId="261"/>
            <ac:graphicFrameMk id="7" creationId="{4E03FD8D-CB71-490D-9C51-E641E2E68D29}"/>
          </ac:graphicFrameMkLst>
        </pc:graphicFrameChg>
        <pc:picChg chg="del">
          <ac:chgData name="Bibiana Patricia Bucheli Pabon" userId="e54aa868fbb46b17" providerId="LiveId" clId="{8CDD829F-9E99-44FE-90D4-56FD13B81AAA}" dt="2019-03-01T20:23:54.315" v="667" actId="478"/>
          <ac:picMkLst>
            <pc:docMk/>
            <pc:sldMk cId="3469588217" sldId="261"/>
            <ac:picMk id="9" creationId="{3F63A56F-DC4F-4246-8032-674F63A5E661}"/>
          </ac:picMkLst>
        </pc:picChg>
        <pc:picChg chg="del">
          <ac:chgData name="Bibiana Patricia Bucheli Pabon" userId="e54aa868fbb46b17" providerId="LiveId" clId="{8CDD829F-9E99-44FE-90D4-56FD13B81AAA}" dt="2019-03-01T20:23:55.326" v="668" actId="478"/>
          <ac:picMkLst>
            <pc:docMk/>
            <pc:sldMk cId="3469588217" sldId="261"/>
            <ac:picMk id="19" creationId="{3A257E98-6CE5-4021-B472-0E28DEC4424A}"/>
          </ac:picMkLst>
        </pc:picChg>
      </pc:sldChg>
      <pc:sldChg chg="addSp delSp modSp add ord">
        <pc:chgData name="Bibiana Patricia Bucheli Pabon" userId="e54aa868fbb46b17" providerId="LiveId" clId="{8CDD829F-9E99-44FE-90D4-56FD13B81AAA}" dt="2019-03-01T22:49:35.974" v="1295" actId="14100"/>
        <pc:sldMkLst>
          <pc:docMk/>
          <pc:sldMk cId="2244575186" sldId="262"/>
        </pc:sldMkLst>
        <pc:spChg chg="del">
          <ac:chgData name="Bibiana Patricia Bucheli Pabon" userId="e54aa868fbb46b17" providerId="LiveId" clId="{8CDD829F-9E99-44FE-90D4-56FD13B81AAA}" dt="2019-03-01T21:43:05.749" v="982" actId="478"/>
          <ac:spMkLst>
            <pc:docMk/>
            <pc:sldMk cId="2244575186" sldId="262"/>
            <ac:spMk id="3" creationId="{8F4100CC-9F2A-4B1E-8FF0-DBB4E1AFE2C0}"/>
          </ac:spMkLst>
        </pc:spChg>
        <pc:spChg chg="mod">
          <ac:chgData name="Bibiana Patricia Bucheli Pabon" userId="e54aa868fbb46b17" providerId="LiveId" clId="{8CDD829F-9E99-44FE-90D4-56FD13B81AAA}" dt="2019-03-01T22:49:16.723" v="1290" actId="20577"/>
          <ac:spMkLst>
            <pc:docMk/>
            <pc:sldMk cId="2244575186" sldId="262"/>
            <ac:spMk id="5" creationId="{02213E84-1429-46EE-B794-32B09273C462}"/>
          </ac:spMkLst>
        </pc:spChg>
        <pc:graphicFrameChg chg="del modGraphic">
          <ac:chgData name="Bibiana Patricia Bucheli Pabon" userId="e54aa868fbb46b17" providerId="LiveId" clId="{8CDD829F-9E99-44FE-90D4-56FD13B81AAA}" dt="2019-03-01T21:43:04.066" v="981" actId="478"/>
          <ac:graphicFrameMkLst>
            <pc:docMk/>
            <pc:sldMk cId="2244575186" sldId="262"/>
            <ac:graphicFrameMk id="2" creationId="{8D79F37A-20B9-4836-B209-A1A477074261}"/>
          </ac:graphicFrameMkLst>
        </pc:graphicFrameChg>
        <pc:picChg chg="add mod modCrop">
          <ac:chgData name="Bibiana Patricia Bucheli Pabon" userId="e54aa868fbb46b17" providerId="LiveId" clId="{8CDD829F-9E99-44FE-90D4-56FD13B81AAA}" dt="2019-03-01T22:49:35.974" v="1295" actId="14100"/>
          <ac:picMkLst>
            <pc:docMk/>
            <pc:sldMk cId="2244575186" sldId="262"/>
            <ac:picMk id="7" creationId="{2863A9C6-BE00-43FE-960F-C844A99FFB43}"/>
          </ac:picMkLst>
        </pc:picChg>
      </pc:sldChg>
      <pc:sldChg chg="addSp modSp add ord">
        <pc:chgData name="Bibiana Patricia Bucheli Pabon" userId="e54aa868fbb46b17" providerId="LiveId" clId="{8CDD829F-9E99-44FE-90D4-56FD13B81AAA}" dt="2019-03-01T22:50:43.047" v="1359" actId="1076"/>
        <pc:sldMkLst>
          <pc:docMk/>
          <pc:sldMk cId="1813512687" sldId="263"/>
        </pc:sldMkLst>
        <pc:spChg chg="mod">
          <ac:chgData name="Bibiana Patricia Bucheli Pabon" userId="e54aa868fbb46b17" providerId="LiveId" clId="{8CDD829F-9E99-44FE-90D4-56FD13B81AAA}" dt="2019-03-01T22:50:08.457" v="1351" actId="20577"/>
          <ac:spMkLst>
            <pc:docMk/>
            <pc:sldMk cId="1813512687" sldId="263"/>
            <ac:spMk id="5" creationId="{02213E84-1429-46EE-B794-32B09273C462}"/>
          </ac:spMkLst>
        </pc:spChg>
        <pc:picChg chg="add mod modCrop">
          <ac:chgData name="Bibiana Patricia Bucheli Pabon" userId="e54aa868fbb46b17" providerId="LiveId" clId="{8CDD829F-9E99-44FE-90D4-56FD13B81AAA}" dt="2019-03-01T22:50:43.047" v="1359" actId="1076"/>
          <ac:picMkLst>
            <pc:docMk/>
            <pc:sldMk cId="1813512687" sldId="263"/>
            <ac:picMk id="3" creationId="{89B8D15A-6499-48D9-B41D-D15641B72955}"/>
          </ac:picMkLst>
        </pc:picChg>
      </pc:sldChg>
      <pc:sldChg chg="add del">
        <pc:chgData name="Bibiana Patricia Bucheli Pabon" userId="e54aa868fbb46b17" providerId="LiveId" clId="{8CDD829F-9E99-44FE-90D4-56FD13B81AAA}" dt="2019-03-01T22:18:18.344" v="1242" actId="2696"/>
        <pc:sldMkLst>
          <pc:docMk/>
          <pc:sldMk cId="1596150333" sldId="26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HOMICIDIOS DE MUJERES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HOMICIDIOS!$L$53</c:f>
              <c:strCache>
                <c:ptCount val="1"/>
                <c:pt idx="0">
                  <c:v>Cali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8.0466154583719654E-3"/>
                  <c:y val="-3.6260435582051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74-4EA2-BC91-895BD9A4F2E2}"/>
                </c:ext>
              </c:extLst>
            </c:dLbl>
            <c:dLbl>
              <c:idx val="1"/>
              <c:layout>
                <c:manualLayout>
                  <c:x val="1.3411025763953274E-2"/>
                  <c:y val="-2.4173623721367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74-4EA2-BC91-895BD9A4F2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HOMICIDIOS!$M$52:$N$52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HOMICIDIOS!$M$53:$N$53</c:f>
              <c:numCache>
                <c:formatCode>General</c:formatCode>
                <c:ptCount val="2"/>
                <c:pt idx="0">
                  <c:v>2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74-4EA2-BC91-895BD9A4F2E2}"/>
            </c:ext>
          </c:extLst>
        </c:ser>
        <c:ser>
          <c:idx val="1"/>
          <c:order val="1"/>
          <c:tx>
            <c:strRef>
              <c:f>HOMICIDIOS!$L$54</c:f>
              <c:strCache>
                <c:ptCount val="1"/>
                <c:pt idx="0">
                  <c:v>Resto del Valle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3411025763953274E-2"/>
                  <c:y val="-2.8202561008262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74-4EA2-BC91-895BD9A4F2E2}"/>
                </c:ext>
              </c:extLst>
            </c:dLbl>
            <c:dLbl>
              <c:idx val="1"/>
              <c:layout>
                <c:manualLayout>
                  <c:x val="1.3411025763953274E-2"/>
                  <c:y val="-3.2231498295156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74-4EA2-BC91-895BD9A4F2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HOMICIDIOS!$M$52:$N$52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HOMICIDIOS!$M$54:$N$54</c:f>
              <c:numCache>
                <c:formatCode>General</c:formatCode>
                <c:ptCount val="2"/>
                <c:pt idx="0">
                  <c:v>6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74-4EA2-BC91-895BD9A4F2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0344079"/>
        <c:axId val="396644047"/>
        <c:axId val="0"/>
      </c:bar3DChart>
      <c:catAx>
        <c:axId val="230344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96644047"/>
        <c:crosses val="autoZero"/>
        <c:auto val="1"/>
        <c:lblAlgn val="ctr"/>
        <c:lblOffset val="100"/>
        <c:noMultiLvlLbl val="0"/>
      </c:catAx>
      <c:valAx>
        <c:axId val="396644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30344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HOMICIDIOS DE MUJERES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FEMINICIDIOS!$C$26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FEMINICIDIOS!$B$27:$B$31</c:f>
              <c:strCache>
                <c:ptCount val="5"/>
                <c:pt idx="0">
                  <c:v>CALI</c:v>
                </c:pt>
                <c:pt idx="1">
                  <c:v>CARTAGO </c:v>
                </c:pt>
                <c:pt idx="2">
                  <c:v>YUMBO </c:v>
                </c:pt>
                <c:pt idx="3">
                  <c:v>PALMIRA </c:v>
                </c:pt>
                <c:pt idx="4">
                  <c:v>BUENAVENTURA </c:v>
                </c:pt>
              </c:strCache>
            </c:strRef>
          </c:cat>
          <c:val>
            <c:numRef>
              <c:f>FEMINICIDIOS!$C$27:$C$31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27-45A9-8CBC-D1B9F0138B99}"/>
            </c:ext>
          </c:extLst>
        </c:ser>
        <c:ser>
          <c:idx val="1"/>
          <c:order val="1"/>
          <c:tx>
            <c:strRef>
              <c:f>FEMINICIDIOS!$D$26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FEMINICIDIOS!$B$27:$B$31</c:f>
              <c:strCache>
                <c:ptCount val="5"/>
                <c:pt idx="0">
                  <c:v>CALI</c:v>
                </c:pt>
                <c:pt idx="1">
                  <c:v>CARTAGO </c:v>
                </c:pt>
                <c:pt idx="2">
                  <c:v>YUMBO </c:v>
                </c:pt>
                <c:pt idx="3">
                  <c:v>PALMIRA </c:v>
                </c:pt>
                <c:pt idx="4">
                  <c:v>BUENAVENTURA </c:v>
                </c:pt>
              </c:strCache>
            </c:strRef>
          </c:cat>
          <c:val>
            <c:numRef>
              <c:f>FEMINICIDIOS!$D$27:$D$31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27-45A9-8CBC-D1B9F0138B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01085311"/>
        <c:axId val="237377439"/>
      </c:barChart>
      <c:lineChart>
        <c:grouping val="standard"/>
        <c:varyColors val="0"/>
        <c:ser>
          <c:idx val="2"/>
          <c:order val="2"/>
          <c:tx>
            <c:strRef>
              <c:f>FEMINICIDIOS!$E$26</c:f>
              <c:strCache>
                <c:ptCount val="1"/>
                <c:pt idx="0">
                  <c:v>DIF 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1"/>
              <c:layout>
                <c:manualLayout>
                  <c:x val="-7.7209807773416569E-3"/>
                  <c:y val="3.6858632839093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27-45A9-8CBC-D1B9F0138B99}"/>
                </c:ext>
              </c:extLst>
            </c:dLbl>
            <c:dLbl>
              <c:idx val="2"/>
              <c:layout>
                <c:manualLayout>
                  <c:x val="-1.1581471166012557E-2"/>
                  <c:y val="6.8451746701173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27-45A9-8CBC-D1B9F0138B99}"/>
                </c:ext>
              </c:extLst>
            </c:dLbl>
            <c:dLbl>
              <c:idx val="3"/>
              <c:layout>
                <c:manualLayout>
                  <c:x val="-1.9302451943354142E-3"/>
                  <c:y val="4.7389670793119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27-45A9-8CBC-D1B9F0138B99}"/>
                </c:ext>
              </c:extLst>
            </c:dLbl>
            <c:dLbl>
              <c:idx val="4"/>
              <c:layout>
                <c:manualLayout>
                  <c:x val="-1.4154967905729235E-16"/>
                  <c:y val="5.7920708747146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727-45A9-8CBC-D1B9F0138B99}"/>
                </c:ext>
              </c:extLst>
            </c:dLbl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FEMINICIDIOS!$B$27:$B$31</c:f>
              <c:strCache>
                <c:ptCount val="5"/>
                <c:pt idx="0">
                  <c:v>CALI</c:v>
                </c:pt>
                <c:pt idx="1">
                  <c:v>CARTAGO </c:v>
                </c:pt>
                <c:pt idx="2">
                  <c:v>YUMBO </c:v>
                </c:pt>
                <c:pt idx="3">
                  <c:v>PALMIRA </c:v>
                </c:pt>
                <c:pt idx="4">
                  <c:v>BUENAVENTURA </c:v>
                </c:pt>
              </c:strCache>
            </c:strRef>
          </c:cat>
          <c:val>
            <c:numRef>
              <c:f>FEMINICIDIOS!$E$27:$E$31</c:f>
              <c:numCache>
                <c:formatCode>General</c:formatCode>
                <c:ptCount val="5"/>
                <c:pt idx="0">
                  <c:v>-2</c:v>
                </c:pt>
                <c:pt idx="1">
                  <c:v>1</c:v>
                </c:pt>
                <c:pt idx="2">
                  <c:v>-1</c:v>
                </c:pt>
                <c:pt idx="3">
                  <c:v>-1</c:v>
                </c:pt>
                <c:pt idx="4">
                  <c:v>-1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27-45A9-8CBC-D1B9F0138B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1085311"/>
        <c:axId val="237377439"/>
      </c:lineChart>
      <c:catAx>
        <c:axId val="301085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37377439"/>
        <c:crosses val="autoZero"/>
        <c:auto val="1"/>
        <c:lblAlgn val="ctr"/>
        <c:lblOffset val="100"/>
        <c:noMultiLvlLbl val="0"/>
      </c:catAx>
      <c:valAx>
        <c:axId val="237377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1085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>
                <a:solidFill>
                  <a:schemeClr val="tx1"/>
                </a:solidFill>
              </a:rPr>
              <a:t>Incremento Violencia Domestica contra la Mujer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Hoja3!$C$73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Hoja3!$B$74:$B$81</c:f>
              <c:strCache>
                <c:ptCount val="8"/>
                <c:pt idx="0">
                  <c:v>Cali</c:v>
                </c:pt>
                <c:pt idx="1">
                  <c:v>Buenaventura</c:v>
                </c:pt>
                <c:pt idx="2">
                  <c:v>Palmira</c:v>
                </c:pt>
                <c:pt idx="3">
                  <c:v>Buga</c:v>
                </c:pt>
                <c:pt idx="4">
                  <c:v>El Cerrito</c:v>
                </c:pt>
                <c:pt idx="5">
                  <c:v>Jamundí</c:v>
                </c:pt>
                <c:pt idx="6">
                  <c:v>Caicedonia</c:v>
                </c:pt>
                <c:pt idx="7">
                  <c:v>Dagua</c:v>
                </c:pt>
              </c:strCache>
            </c:strRef>
          </c:cat>
          <c:val>
            <c:numRef>
              <c:f>Hoja3!$C$74:$C$81</c:f>
              <c:numCache>
                <c:formatCode>General</c:formatCode>
                <c:ptCount val="8"/>
                <c:pt idx="0">
                  <c:v>318</c:v>
                </c:pt>
                <c:pt idx="1">
                  <c:v>22</c:v>
                </c:pt>
                <c:pt idx="2">
                  <c:v>20</c:v>
                </c:pt>
                <c:pt idx="3">
                  <c:v>8</c:v>
                </c:pt>
                <c:pt idx="4">
                  <c:v>2</c:v>
                </c:pt>
                <c:pt idx="5">
                  <c:v>6</c:v>
                </c:pt>
                <c:pt idx="6">
                  <c:v>3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BF-49F5-A920-61B7BE0736C3}"/>
            </c:ext>
          </c:extLst>
        </c:ser>
        <c:ser>
          <c:idx val="1"/>
          <c:order val="1"/>
          <c:tx>
            <c:strRef>
              <c:f>Hoja3!$D$73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1890090373324268E-2"/>
                  <c:y val="1.4200491370545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BF-49F5-A920-61B7BE0736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Hoja3!$B$74:$B$81</c:f>
              <c:strCache>
                <c:ptCount val="8"/>
                <c:pt idx="0">
                  <c:v>Cali</c:v>
                </c:pt>
                <c:pt idx="1">
                  <c:v>Buenaventura</c:v>
                </c:pt>
                <c:pt idx="2">
                  <c:v>Palmira</c:v>
                </c:pt>
                <c:pt idx="3">
                  <c:v>Buga</c:v>
                </c:pt>
                <c:pt idx="4">
                  <c:v>El Cerrito</c:v>
                </c:pt>
                <c:pt idx="5">
                  <c:v>Jamundí</c:v>
                </c:pt>
                <c:pt idx="6">
                  <c:v>Caicedonia</c:v>
                </c:pt>
                <c:pt idx="7">
                  <c:v>Dagua</c:v>
                </c:pt>
              </c:strCache>
            </c:strRef>
          </c:cat>
          <c:val>
            <c:numRef>
              <c:f>Hoja3!$D$74:$D$81</c:f>
              <c:numCache>
                <c:formatCode>General</c:formatCode>
                <c:ptCount val="8"/>
                <c:pt idx="0">
                  <c:v>333</c:v>
                </c:pt>
                <c:pt idx="1">
                  <c:v>53</c:v>
                </c:pt>
                <c:pt idx="2">
                  <c:v>24</c:v>
                </c:pt>
                <c:pt idx="3">
                  <c:v>15</c:v>
                </c:pt>
                <c:pt idx="4">
                  <c:v>10</c:v>
                </c:pt>
                <c:pt idx="5">
                  <c:v>9</c:v>
                </c:pt>
                <c:pt idx="6">
                  <c:v>7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BF-49F5-A920-61B7BE0736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2462368"/>
        <c:axId val="279024928"/>
      </c:barChart>
      <c:lineChart>
        <c:grouping val="standard"/>
        <c:varyColors val="0"/>
        <c:ser>
          <c:idx val="2"/>
          <c:order val="2"/>
          <c:tx>
            <c:strRef>
              <c:f>Hoja3!$E$73</c:f>
              <c:strCache>
                <c:ptCount val="1"/>
                <c:pt idx="0">
                  <c:v>DIF 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Hoja3!$B$74:$B$81</c:f>
              <c:strCache>
                <c:ptCount val="8"/>
                <c:pt idx="0">
                  <c:v>Cali</c:v>
                </c:pt>
                <c:pt idx="1">
                  <c:v>Buenaventura</c:v>
                </c:pt>
                <c:pt idx="2">
                  <c:v>Palmira</c:v>
                </c:pt>
                <c:pt idx="3">
                  <c:v>Buga</c:v>
                </c:pt>
                <c:pt idx="4">
                  <c:v>El Cerrito</c:v>
                </c:pt>
                <c:pt idx="5">
                  <c:v>Jamundí</c:v>
                </c:pt>
                <c:pt idx="6">
                  <c:v>Caicedonia</c:v>
                </c:pt>
                <c:pt idx="7">
                  <c:v>Dagua</c:v>
                </c:pt>
              </c:strCache>
            </c:strRef>
          </c:cat>
          <c:val>
            <c:numRef>
              <c:f>Hoja3!$E$74:$E$81</c:f>
              <c:numCache>
                <c:formatCode>General</c:formatCode>
                <c:ptCount val="8"/>
                <c:pt idx="0">
                  <c:v>15</c:v>
                </c:pt>
                <c:pt idx="1">
                  <c:v>31</c:v>
                </c:pt>
                <c:pt idx="2">
                  <c:v>4</c:v>
                </c:pt>
                <c:pt idx="3">
                  <c:v>7</c:v>
                </c:pt>
                <c:pt idx="4">
                  <c:v>8</c:v>
                </c:pt>
                <c:pt idx="5">
                  <c:v>3</c:v>
                </c:pt>
                <c:pt idx="6">
                  <c:v>4</c:v>
                </c:pt>
                <c:pt idx="7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CBF-49F5-A920-61B7BE0736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2462368"/>
        <c:axId val="279024928"/>
      </c:lineChart>
      <c:catAx>
        <c:axId val="42246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79024928"/>
        <c:crosses val="autoZero"/>
        <c:auto val="1"/>
        <c:lblAlgn val="ctr"/>
        <c:lblOffset val="100"/>
        <c:noMultiLvlLbl val="0"/>
      </c:catAx>
      <c:valAx>
        <c:axId val="27902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2246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>
                <a:solidFill>
                  <a:schemeClr val="tx1"/>
                </a:solidFill>
              </a:rPr>
              <a:t>Incremento Delitos Sexuales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indicadores!$C$58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indicadores!$B$59:$B$71</c:f>
              <c:strCache>
                <c:ptCount val="13"/>
                <c:pt idx="0">
                  <c:v>Buenaventura</c:v>
                </c:pt>
                <c:pt idx="1">
                  <c:v>Tuluá</c:v>
                </c:pt>
                <c:pt idx="2">
                  <c:v>Guacarí</c:v>
                </c:pt>
                <c:pt idx="3">
                  <c:v>Jamundí</c:v>
                </c:pt>
                <c:pt idx="4">
                  <c:v>Pradera</c:v>
                </c:pt>
                <c:pt idx="5">
                  <c:v>Sevilla</c:v>
                </c:pt>
                <c:pt idx="6">
                  <c:v>Caicedonia</c:v>
                </c:pt>
                <c:pt idx="7">
                  <c:v>Calima - El Darién</c:v>
                </c:pt>
                <c:pt idx="8">
                  <c:v>Toro</c:v>
                </c:pt>
                <c:pt idx="9">
                  <c:v>Ginebra</c:v>
                </c:pt>
                <c:pt idx="10">
                  <c:v>La Cumbre</c:v>
                </c:pt>
                <c:pt idx="11">
                  <c:v>Riofrío</c:v>
                </c:pt>
                <c:pt idx="12">
                  <c:v>Yotoco</c:v>
                </c:pt>
              </c:strCache>
            </c:strRef>
          </c:cat>
          <c:val>
            <c:numRef>
              <c:f>indicadores!$C$59:$C$71</c:f>
              <c:numCache>
                <c:formatCode>General</c:formatCode>
                <c:ptCount val="13"/>
                <c:pt idx="0">
                  <c:v>9</c:v>
                </c:pt>
                <c:pt idx="1">
                  <c:v>9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53-4DFB-9DF9-C5E48318DC9E}"/>
            </c:ext>
          </c:extLst>
        </c:ser>
        <c:ser>
          <c:idx val="1"/>
          <c:order val="1"/>
          <c:tx>
            <c:strRef>
              <c:f>indicadores!$D$58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indicadores!$B$59:$B$71</c:f>
              <c:strCache>
                <c:ptCount val="13"/>
                <c:pt idx="0">
                  <c:v>Buenaventura</c:v>
                </c:pt>
                <c:pt idx="1">
                  <c:v>Tuluá</c:v>
                </c:pt>
                <c:pt idx="2">
                  <c:v>Guacarí</c:v>
                </c:pt>
                <c:pt idx="3">
                  <c:v>Jamundí</c:v>
                </c:pt>
                <c:pt idx="4">
                  <c:v>Pradera</c:v>
                </c:pt>
                <c:pt idx="5">
                  <c:v>Sevilla</c:v>
                </c:pt>
                <c:pt idx="6">
                  <c:v>Caicedonia</c:v>
                </c:pt>
                <c:pt idx="7">
                  <c:v>Calima - El Darién</c:v>
                </c:pt>
                <c:pt idx="8">
                  <c:v>Toro</c:v>
                </c:pt>
                <c:pt idx="9">
                  <c:v>Ginebra</c:v>
                </c:pt>
                <c:pt idx="10">
                  <c:v>La Cumbre</c:v>
                </c:pt>
                <c:pt idx="11">
                  <c:v>Riofrío</c:v>
                </c:pt>
                <c:pt idx="12">
                  <c:v>Yotoco</c:v>
                </c:pt>
              </c:strCache>
            </c:strRef>
          </c:cat>
          <c:val>
            <c:numRef>
              <c:f>indicadores!$D$59:$D$71</c:f>
              <c:numCache>
                <c:formatCode>General</c:formatCode>
                <c:ptCount val="13"/>
                <c:pt idx="0">
                  <c:v>14</c:v>
                </c:pt>
                <c:pt idx="1">
                  <c:v>10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53-4DFB-9DF9-C5E48318D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6944656"/>
        <c:axId val="279048224"/>
      </c:barChart>
      <c:lineChart>
        <c:grouping val="standard"/>
        <c:varyColors val="0"/>
        <c:ser>
          <c:idx val="2"/>
          <c:order val="2"/>
          <c:tx>
            <c:strRef>
              <c:f>indicadores!$E$58</c:f>
              <c:strCache>
                <c:ptCount val="1"/>
                <c:pt idx="0">
                  <c:v>DIF 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indicadores!$B$59:$B$71</c:f>
              <c:strCache>
                <c:ptCount val="13"/>
                <c:pt idx="0">
                  <c:v>Buenaventura</c:v>
                </c:pt>
                <c:pt idx="1">
                  <c:v>Tuluá</c:v>
                </c:pt>
                <c:pt idx="2">
                  <c:v>Guacarí</c:v>
                </c:pt>
                <c:pt idx="3">
                  <c:v>Jamundí</c:v>
                </c:pt>
                <c:pt idx="4">
                  <c:v>Pradera</c:v>
                </c:pt>
                <c:pt idx="5">
                  <c:v>Sevilla</c:v>
                </c:pt>
                <c:pt idx="6">
                  <c:v>Caicedonia</c:v>
                </c:pt>
                <c:pt idx="7">
                  <c:v>Calima - El Darién</c:v>
                </c:pt>
                <c:pt idx="8">
                  <c:v>Toro</c:v>
                </c:pt>
                <c:pt idx="9">
                  <c:v>Ginebra</c:v>
                </c:pt>
                <c:pt idx="10">
                  <c:v>La Cumbre</c:v>
                </c:pt>
                <c:pt idx="11">
                  <c:v>Riofrío</c:v>
                </c:pt>
                <c:pt idx="12">
                  <c:v>Yotoco</c:v>
                </c:pt>
              </c:strCache>
            </c:strRef>
          </c:cat>
          <c:val>
            <c:numRef>
              <c:f>indicadores!$E$59:$E$71</c:f>
              <c:numCache>
                <c:formatCode>General</c:formatCode>
                <c:ptCount val="13"/>
                <c:pt idx="0">
                  <c:v>5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253-4DFB-9DF9-C5E48318D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6944656"/>
        <c:axId val="279048224"/>
      </c:lineChart>
      <c:catAx>
        <c:axId val="55694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79048224"/>
        <c:crosses val="autoZero"/>
        <c:auto val="1"/>
        <c:lblAlgn val="ctr"/>
        <c:lblOffset val="100"/>
        <c:noMultiLvlLbl val="0"/>
      </c:catAx>
      <c:valAx>
        <c:axId val="27904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56944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>
                <a:solidFill>
                  <a:schemeClr val="tx1"/>
                </a:solidFill>
              </a:rPr>
              <a:t>Incremento del Lesiones Personales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Hoja3!$C$59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Hoja3!$B$60:$B$68</c:f>
              <c:strCache>
                <c:ptCount val="9"/>
                <c:pt idx="0">
                  <c:v>Palmira</c:v>
                </c:pt>
                <c:pt idx="1">
                  <c:v>Roldanillo</c:v>
                </c:pt>
                <c:pt idx="2">
                  <c:v>Zarzal</c:v>
                </c:pt>
                <c:pt idx="3">
                  <c:v>Andalucía</c:v>
                </c:pt>
                <c:pt idx="4">
                  <c:v>El Cerrito</c:v>
                </c:pt>
                <c:pt idx="5">
                  <c:v>Ansermanuevo</c:v>
                </c:pt>
                <c:pt idx="6">
                  <c:v>Riofrío</c:v>
                </c:pt>
                <c:pt idx="7">
                  <c:v>El Águila</c:v>
                </c:pt>
                <c:pt idx="8">
                  <c:v>El Dovio</c:v>
                </c:pt>
              </c:strCache>
            </c:strRef>
          </c:cat>
          <c:val>
            <c:numRef>
              <c:f>Hoja3!$C$60:$C$68</c:f>
              <c:numCache>
                <c:formatCode>General</c:formatCode>
                <c:ptCount val="9"/>
                <c:pt idx="0">
                  <c:v>27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E1-41C9-8101-BF040A992E60}"/>
            </c:ext>
          </c:extLst>
        </c:ser>
        <c:ser>
          <c:idx val="1"/>
          <c:order val="1"/>
          <c:tx>
            <c:strRef>
              <c:f>Hoja3!$D$59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Hoja3!$B$60:$B$68</c:f>
              <c:strCache>
                <c:ptCount val="9"/>
                <c:pt idx="0">
                  <c:v>Palmira</c:v>
                </c:pt>
                <c:pt idx="1">
                  <c:v>Roldanillo</c:v>
                </c:pt>
                <c:pt idx="2">
                  <c:v>Zarzal</c:v>
                </c:pt>
                <c:pt idx="3">
                  <c:v>Andalucía</c:v>
                </c:pt>
                <c:pt idx="4">
                  <c:v>El Cerrito</c:v>
                </c:pt>
                <c:pt idx="5">
                  <c:v>Ansermanuevo</c:v>
                </c:pt>
                <c:pt idx="6">
                  <c:v>Riofrío</c:v>
                </c:pt>
                <c:pt idx="7">
                  <c:v>El Águila</c:v>
                </c:pt>
                <c:pt idx="8">
                  <c:v>El Dovio</c:v>
                </c:pt>
              </c:strCache>
            </c:strRef>
          </c:cat>
          <c:val>
            <c:numRef>
              <c:f>Hoja3!$D$60:$D$68</c:f>
              <c:numCache>
                <c:formatCode>General</c:formatCode>
                <c:ptCount val="9"/>
                <c:pt idx="0">
                  <c:v>32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E1-41C9-8101-BF040A992E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8008800"/>
        <c:axId val="282611936"/>
      </c:barChart>
      <c:lineChart>
        <c:grouping val="standard"/>
        <c:varyColors val="0"/>
        <c:ser>
          <c:idx val="2"/>
          <c:order val="2"/>
          <c:tx>
            <c:strRef>
              <c:f>Hoja3!$E$59</c:f>
              <c:strCache>
                <c:ptCount val="1"/>
                <c:pt idx="0">
                  <c:v>DIF 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Hoja3!$B$60:$B$68</c:f>
              <c:strCache>
                <c:ptCount val="9"/>
                <c:pt idx="0">
                  <c:v>Palmira</c:v>
                </c:pt>
                <c:pt idx="1">
                  <c:v>Roldanillo</c:v>
                </c:pt>
                <c:pt idx="2">
                  <c:v>Zarzal</c:v>
                </c:pt>
                <c:pt idx="3">
                  <c:v>Andalucía</c:v>
                </c:pt>
                <c:pt idx="4">
                  <c:v>El Cerrito</c:v>
                </c:pt>
                <c:pt idx="5">
                  <c:v>Ansermanuevo</c:v>
                </c:pt>
                <c:pt idx="6">
                  <c:v>Riofrío</c:v>
                </c:pt>
                <c:pt idx="7">
                  <c:v>El Águila</c:v>
                </c:pt>
                <c:pt idx="8">
                  <c:v>El Dovio</c:v>
                </c:pt>
              </c:strCache>
            </c:strRef>
          </c:cat>
          <c:val>
            <c:numRef>
              <c:f>Hoja3!$E$60:$E$68</c:f>
              <c:numCache>
                <c:formatCode>General</c:formatCode>
                <c:ptCount val="9"/>
                <c:pt idx="0">
                  <c:v>5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CE1-41C9-8101-BF040A992E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8008800"/>
        <c:axId val="282611936"/>
      </c:lineChart>
      <c:catAx>
        <c:axId val="42800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2611936"/>
        <c:crosses val="autoZero"/>
        <c:auto val="1"/>
        <c:lblAlgn val="ctr"/>
        <c:lblOffset val="100"/>
        <c:noMultiLvlLbl val="0"/>
      </c:catAx>
      <c:valAx>
        <c:axId val="28261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2800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91EB07-0325-47BF-BE81-B8C844111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165388-7623-44F3-B974-D1FD6F97E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77C06D-3ACA-4EC6-820A-32C0A634B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6641-9BC7-4324-9C7A-1C83BDE514FF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861FDB-D598-411F-945E-EAB34C2B0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8F7A0D-4338-4B07-B236-7A3CB395A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9E04-3161-4228-9BA8-5832D0686E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066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A8CED-9220-45D0-A100-845E23C6A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9E7BBC-7F6F-4772-B930-02D5ACFF6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2F9947-2AF1-493A-9F13-45F8824A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6641-9BC7-4324-9C7A-1C83BDE514FF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0F9A70-DE46-41A6-8B31-F171C4625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B64594-DF6F-4F2C-9EBC-3593631EB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9E04-3161-4228-9BA8-5832D0686E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8434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A42761-B88C-4067-BCA8-78AEBFBF68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3F61787-3422-4A70-80BC-AE398E897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723523-DC3B-45B4-A1EE-A24CFD2B3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6641-9BC7-4324-9C7A-1C83BDE514FF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9348E5-6713-468F-A63D-F18904AB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7AC9CD-D288-42B7-9A42-01C98BAC0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9E04-3161-4228-9BA8-5832D0686E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8534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5F20-47DC-4A74-B0F8-B6ED1E25977C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C6D2-50C2-4EAA-9FD7-5056EF61E537}" type="slidenum">
              <a:rPr lang="es-CO" smtClean="0"/>
              <a:t>‹Nº›</a:t>
            </a:fld>
            <a:endParaRPr lang="es-C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785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5F20-47DC-4A74-B0F8-B6ED1E25977C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C6D2-50C2-4EAA-9FD7-5056EF61E5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3139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5F20-47DC-4A74-B0F8-B6ED1E25977C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C6D2-50C2-4EAA-9FD7-5056EF61E537}" type="slidenum">
              <a:rPr lang="es-CO" smtClean="0"/>
              <a:t>‹Nº›</a:t>
            </a:fld>
            <a:endParaRPr lang="es-C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798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5F20-47DC-4A74-B0F8-B6ED1E25977C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C6D2-50C2-4EAA-9FD7-5056EF61E5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3453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5F20-47DC-4A74-B0F8-B6ED1E25977C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C6D2-50C2-4EAA-9FD7-5056EF61E5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0253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5F20-47DC-4A74-B0F8-B6ED1E25977C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C6D2-50C2-4EAA-9FD7-5056EF61E5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721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5F20-47DC-4A74-B0F8-B6ED1E25977C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C6D2-50C2-4EAA-9FD7-5056EF61E5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2633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CCC5F20-47DC-4A74-B0F8-B6ED1E25977C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D0C6D2-50C2-4EAA-9FD7-5056EF61E5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088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D49EFD-3D86-4E3F-9B90-4E37D5AA1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6A2299-C95C-4E53-ACF6-65F69CE05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13D076-8F86-4EE6-B7E4-27028DB16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6641-9BC7-4324-9C7A-1C83BDE514FF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FD25E1-48F3-4470-8E0E-9CAA8AFC6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4BDDED-A939-4466-A320-21D538600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9E04-3161-4228-9BA8-5832D0686E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4926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5F20-47DC-4A74-B0F8-B6ED1E25977C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C6D2-50C2-4EAA-9FD7-5056EF61E5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786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5F20-47DC-4A74-B0F8-B6ED1E25977C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C6D2-50C2-4EAA-9FD7-5056EF61E5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7874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5F20-47DC-4A74-B0F8-B6ED1E25977C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C6D2-50C2-4EAA-9FD7-5056EF61E5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936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25BAD-9599-4E03-8727-101101DE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294D1D-5641-49BB-98F7-429F9905D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D91D89-6277-44E5-BF3C-7A786FB59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6641-9BC7-4324-9C7A-1C83BDE514FF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A012EC-C27C-4950-B23D-ECCEC1580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297B01-62AF-4D5F-B04C-3473D01D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9E04-3161-4228-9BA8-5832D0686E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2133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E652E-43FF-464D-98CF-4DBD6FC98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5ABA6D-0D06-46DC-9E70-DD9D6A8C9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BC8BDB-F29E-468C-B278-821A65516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685BAD-263B-4CF0-8AF3-83A4100CA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6641-9BC7-4324-9C7A-1C83BDE514FF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10FA94-AD05-4E65-821C-3DF0D1D3C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DA5AAF-2371-4F70-A477-98CE36A33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9E04-3161-4228-9BA8-5832D0686E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774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117D5-8E1E-41E8-A54C-697AA1940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3DC04F-0F1E-4775-8A1B-C8E065FDF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72F932-7FC7-443C-91D5-5B1103A96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8C9D46-6D47-47C1-A55E-31272B8A2B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FEAB9DD-56C4-4B2E-ADF7-5605B47AD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ACBAE32-6D0B-4EF2-8B17-A33FD32EB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6641-9BC7-4324-9C7A-1C83BDE514FF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47ED61B-449E-4ED3-8827-102A493B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D577CFD-D87A-4A88-9732-47FB58B4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9E04-3161-4228-9BA8-5832D0686E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627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A21FCF-4F58-4C9C-87BD-4470D1D85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76DAD2-DAD6-4624-BB28-32E5A513A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6641-9BC7-4324-9C7A-1C83BDE514FF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F051EF1-F251-4AD5-9950-5B14B9075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45C1255-CCD9-4A17-8A6E-AC658E292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9E04-3161-4228-9BA8-5832D0686E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207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6F1C832-4949-4BB0-A97E-F09CC5734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6641-9BC7-4324-9C7A-1C83BDE514FF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8B2F202-9311-4149-896D-17A316DAE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B134B25-5936-4A86-B1C0-5F254124A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9E04-3161-4228-9BA8-5832D0686E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095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06095-E02D-4C0E-81A3-9F3F9B1EF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A68429-8F76-4762-A396-2D9C150E6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EC7439-0E51-4884-AC87-A8F48EFCF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5C457B-CA88-4F4B-9994-2FDCFD02A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6641-9BC7-4324-9C7A-1C83BDE514FF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F44781-B1EB-4F54-9180-EA42D917F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968AB9-715A-437E-9E14-6A16D7D8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9E04-3161-4228-9BA8-5832D0686E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352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9A923C-9FC8-43EC-9578-FE3174238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03ABC2A-EF77-4E9C-8B6E-4F66A598A3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3A4DF9-068B-4ABF-8FF6-82222BE06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489410-A317-469C-A432-7750E06E7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6641-9BC7-4324-9C7A-1C83BDE514FF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EA81FA-67FD-47C0-9E48-EF04B8FE2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8CDAC0-A66A-4816-874B-1F0E5CE5C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9E04-3161-4228-9BA8-5832D0686E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8673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A56AFED-F164-45A1-B3BF-3EFB7A20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C4E2E0-C56D-46DF-B212-02F598F13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684EDA-C702-444D-A315-164A0481A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F6641-9BC7-4324-9C7A-1C83BDE514FF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A7661A-EBF4-4C52-ACAC-7E3D6067E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FCB633-9AB1-437A-84A9-08D947114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F9E04-3161-4228-9BA8-5832D0686E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221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CCC5F20-47DC-4A74-B0F8-B6ED1E25977C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4D0C6D2-50C2-4EAA-9FD7-5056EF61E537}" type="slidenum">
              <a:rPr lang="es-CO" smtClean="0"/>
              <a:t>‹Nº›</a:t>
            </a:fld>
            <a:endParaRPr lang="es-CO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78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0904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BD1A374-D9ED-44A3-B8A6-0CE586985F62}"/>
              </a:ext>
            </a:extLst>
          </p:cNvPr>
          <p:cNvSpPr/>
          <p:nvPr/>
        </p:nvSpPr>
        <p:spPr>
          <a:xfrm>
            <a:off x="179110" y="5325530"/>
            <a:ext cx="113086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Mesa Departamental de Erradicación de Violencia contra la Mujer</a:t>
            </a:r>
          </a:p>
          <a:p>
            <a:r>
              <a:rPr lang="es-ES" sz="2000" b="1" dirty="0">
                <a:solidFill>
                  <a:schemeClr val="bg1"/>
                </a:solidFill>
              </a:rPr>
              <a:t>Informe de Violencia de Genero Valle del Cauca </a:t>
            </a:r>
          </a:p>
          <a:p>
            <a:r>
              <a:rPr lang="es-ES" sz="2000" b="1" dirty="0">
                <a:solidFill>
                  <a:schemeClr val="bg1"/>
                </a:solidFill>
              </a:rPr>
              <a:t>Enero 01 al 24 de febrero 2019 - 2020 </a:t>
            </a:r>
          </a:p>
        </p:txBody>
      </p:sp>
      <p:pic>
        <p:nvPicPr>
          <p:cNvPr id="8" name="1 Imagen" descr="Presentación.jpg">
            <a:extLst>
              <a:ext uri="{FF2B5EF4-FFF2-40B4-BE49-F238E27FC236}">
                <a16:creationId xmlns:a16="http://schemas.microsoft.com/office/drawing/2014/main" id="{0E8D7C92-F890-4D50-97E3-7BD12DA179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06" t="37350" r="14199" b="29345"/>
          <a:stretch/>
        </p:blipFill>
        <p:spPr bwMode="auto">
          <a:xfrm>
            <a:off x="4866289" y="115614"/>
            <a:ext cx="1439918" cy="130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623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4FFCE70-B5EF-480F-88AD-166BBA3F5835}"/>
              </a:ext>
            </a:extLst>
          </p:cNvPr>
          <p:cNvSpPr txBox="1"/>
          <p:nvPr/>
        </p:nvSpPr>
        <p:spPr>
          <a:xfrm>
            <a:off x="1508288" y="154438"/>
            <a:ext cx="9175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latin typeface="Calibri" panose="020F0502020204030204"/>
              </a:rPr>
              <a:t>HOMICIDIOS CONTRA MUJERES - VALLE DEL CAUCA</a:t>
            </a:r>
          </a:p>
          <a:p>
            <a:pPr lvl="0" algn="ctr">
              <a:defRPr/>
            </a:pPr>
            <a:r>
              <a:rPr lang="es-CO" sz="2400" b="1" dirty="0"/>
              <a:t>01 AL 23 DE FEBRERO 2019 - 2020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907115C-414D-4F91-A6CC-BE34F4EC3C57}"/>
              </a:ext>
            </a:extLst>
          </p:cNvPr>
          <p:cNvSpPr/>
          <p:nvPr/>
        </p:nvSpPr>
        <p:spPr>
          <a:xfrm>
            <a:off x="0" y="6410227"/>
            <a:ext cx="12192000" cy="447773"/>
          </a:xfrm>
          <a:prstGeom prst="rect">
            <a:avLst/>
          </a:prstGeom>
          <a:solidFill>
            <a:srgbClr val="BF31D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F2B8EFD-2A13-405B-963D-FA21670A46CB}"/>
              </a:ext>
            </a:extLst>
          </p:cNvPr>
          <p:cNvSpPr/>
          <p:nvPr/>
        </p:nvSpPr>
        <p:spPr>
          <a:xfrm>
            <a:off x="353620" y="6442502"/>
            <a:ext cx="1148475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b="1" dirty="0">
                <a:solidFill>
                  <a:schemeClr val="bg1"/>
                </a:solidFill>
                <a:latin typeface="Arial" panose="020B0604020202020204" pitchFamily="34" charset="0"/>
              </a:rPr>
              <a:t>FUENTE</a:t>
            </a:r>
            <a:r>
              <a:rPr lang="es-CO" sz="1050" dirty="0">
                <a:solidFill>
                  <a:schemeClr val="bg1"/>
                </a:solidFill>
                <a:latin typeface="Arial" panose="020B0604020202020204" pitchFamily="34" charset="0"/>
              </a:rPr>
              <a:t>: Procesado Observatorio de Genero – OGEN, con datos del Observatorio del delito Sijín  DEVAL, MECAL, </a:t>
            </a:r>
            <a:r>
              <a:rPr lang="es-CO" sz="1050" dirty="0">
                <a:solidFill>
                  <a:schemeClr val="bg1"/>
                </a:solidFill>
              </a:rPr>
              <a:t>Cuerpo Técnico de Investigación </a:t>
            </a:r>
            <a:r>
              <a:rPr lang="es-CO" sz="1050" dirty="0">
                <a:solidFill>
                  <a:schemeClr val="bg1"/>
                </a:solidFill>
                <a:latin typeface="Arial" panose="020B0604020202020204" pitchFamily="34" charset="0"/>
              </a:rPr>
              <a:t>CTI, Instituto Nacional de Medicina Legal y Ciencias Forenses y Fiscalía. 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0C42C7C5-A6A4-44D5-A968-0EF39D2DF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695420"/>
              </p:ext>
            </p:extLst>
          </p:nvPr>
        </p:nvGraphicFramePr>
        <p:xfrm>
          <a:off x="2312274" y="1066788"/>
          <a:ext cx="7567450" cy="744220"/>
        </p:xfrm>
        <a:graphic>
          <a:graphicData uri="http://schemas.openxmlformats.org/drawingml/2006/table">
            <a:tbl>
              <a:tblPr/>
              <a:tblGrid>
                <a:gridCol w="2127719">
                  <a:extLst>
                    <a:ext uri="{9D8B030D-6E8A-4147-A177-3AD203B41FA5}">
                      <a16:colId xmlns:a16="http://schemas.microsoft.com/office/drawing/2014/main" val="1231041559"/>
                    </a:ext>
                  </a:extLst>
                </a:gridCol>
                <a:gridCol w="1003641">
                  <a:extLst>
                    <a:ext uri="{9D8B030D-6E8A-4147-A177-3AD203B41FA5}">
                      <a16:colId xmlns:a16="http://schemas.microsoft.com/office/drawing/2014/main" val="719945849"/>
                    </a:ext>
                  </a:extLst>
                </a:gridCol>
                <a:gridCol w="1204368">
                  <a:extLst>
                    <a:ext uri="{9D8B030D-6E8A-4147-A177-3AD203B41FA5}">
                      <a16:colId xmlns:a16="http://schemas.microsoft.com/office/drawing/2014/main" val="3892744069"/>
                    </a:ext>
                  </a:extLst>
                </a:gridCol>
                <a:gridCol w="1204368">
                  <a:extLst>
                    <a:ext uri="{9D8B030D-6E8A-4147-A177-3AD203B41FA5}">
                      <a16:colId xmlns:a16="http://schemas.microsoft.com/office/drawing/2014/main" val="269685078"/>
                    </a:ext>
                  </a:extLst>
                </a:gridCol>
                <a:gridCol w="2027354">
                  <a:extLst>
                    <a:ext uri="{9D8B030D-6E8A-4147-A177-3AD203B41FA5}">
                      <a16:colId xmlns:a16="http://schemas.microsoft.com/office/drawing/2014/main" val="12027798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 DE DELITO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Comportamiento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618223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HOMICIDIOS CONTRA MUJERES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Contención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574568"/>
                  </a:ext>
                </a:extLst>
              </a:tr>
            </a:tbl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F62BA79-35F8-42DA-95A8-A2F2BC90F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924005"/>
              </p:ext>
            </p:extLst>
          </p:nvPr>
        </p:nvGraphicFramePr>
        <p:xfrm>
          <a:off x="819807" y="2432458"/>
          <a:ext cx="4498426" cy="2806700"/>
        </p:xfrm>
        <a:graphic>
          <a:graphicData uri="http://schemas.openxmlformats.org/drawingml/2006/table">
            <a:tbl>
              <a:tblPr/>
              <a:tblGrid>
                <a:gridCol w="1493817">
                  <a:extLst>
                    <a:ext uri="{9D8B030D-6E8A-4147-A177-3AD203B41FA5}">
                      <a16:colId xmlns:a16="http://schemas.microsoft.com/office/drawing/2014/main" val="4225735457"/>
                    </a:ext>
                  </a:extLst>
                </a:gridCol>
                <a:gridCol w="1154313">
                  <a:extLst>
                    <a:ext uri="{9D8B030D-6E8A-4147-A177-3AD203B41FA5}">
                      <a16:colId xmlns:a16="http://schemas.microsoft.com/office/drawing/2014/main" val="2910625354"/>
                    </a:ext>
                  </a:extLst>
                </a:gridCol>
                <a:gridCol w="967586">
                  <a:extLst>
                    <a:ext uri="{9D8B030D-6E8A-4147-A177-3AD203B41FA5}">
                      <a16:colId xmlns:a16="http://schemas.microsoft.com/office/drawing/2014/main" val="1618222754"/>
                    </a:ext>
                  </a:extLst>
                </a:gridCol>
                <a:gridCol w="882710">
                  <a:extLst>
                    <a:ext uri="{9D8B030D-6E8A-4147-A177-3AD203B41FA5}">
                      <a16:colId xmlns:a16="http://schemas.microsoft.com/office/drawing/2014/main" val="3770812333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MUNICIPIOS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94453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33841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PALMIRA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62259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TULUA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106929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YUMBO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07504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CARTAGO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845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GINEBRA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13102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01464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CANDELARIA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25477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079918"/>
                  </a:ext>
                </a:extLst>
              </a:tr>
            </a:tbl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DAC734A1-7C4B-4E18-B4A4-F4BE1543EE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477608"/>
              </p:ext>
            </p:extLst>
          </p:nvPr>
        </p:nvGraphicFramePr>
        <p:xfrm>
          <a:off x="6211614" y="2432458"/>
          <a:ext cx="4918841" cy="3358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8804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E2AA01E-EE87-4D02-901C-E8EE32C8C1C7}"/>
              </a:ext>
            </a:extLst>
          </p:cNvPr>
          <p:cNvSpPr txBox="1"/>
          <p:nvPr/>
        </p:nvSpPr>
        <p:spPr>
          <a:xfrm>
            <a:off x="1508288" y="154438"/>
            <a:ext cx="9175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latin typeface="Calibri" panose="020F0502020204030204"/>
              </a:rPr>
              <a:t>HOMICIDIOS DE MUJERES - VALLE DEL CAUCA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 AL 23 DE FEBRERO 2019 - 2020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3EE1DC0-8B62-43DA-BDC6-5ECB82015AEF}"/>
              </a:ext>
            </a:extLst>
          </p:cNvPr>
          <p:cNvSpPr/>
          <p:nvPr/>
        </p:nvSpPr>
        <p:spPr>
          <a:xfrm>
            <a:off x="0" y="6410227"/>
            <a:ext cx="12192000" cy="447773"/>
          </a:xfrm>
          <a:prstGeom prst="rect">
            <a:avLst/>
          </a:prstGeom>
          <a:solidFill>
            <a:srgbClr val="BF31D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26994C6-3A0F-44DE-B8A2-BC09430F26E7}"/>
              </a:ext>
            </a:extLst>
          </p:cNvPr>
          <p:cNvSpPr/>
          <p:nvPr/>
        </p:nvSpPr>
        <p:spPr>
          <a:xfrm>
            <a:off x="353620" y="6442502"/>
            <a:ext cx="1148475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b="1" dirty="0">
                <a:solidFill>
                  <a:schemeClr val="bg1"/>
                </a:solidFill>
                <a:latin typeface="Arial" panose="020B0604020202020204" pitchFamily="34" charset="0"/>
              </a:rPr>
              <a:t>FUENTE</a:t>
            </a:r>
            <a:r>
              <a:rPr lang="es-CO" sz="1050" dirty="0">
                <a:solidFill>
                  <a:schemeClr val="bg1"/>
                </a:solidFill>
                <a:latin typeface="Arial" panose="020B0604020202020204" pitchFamily="34" charset="0"/>
              </a:rPr>
              <a:t>: Procesado Observatorio de Genero – OGEN, con datos del Observatorio del delito Sijín  DEVAL, MECAL, </a:t>
            </a:r>
            <a:r>
              <a:rPr lang="es-CO" sz="1050" dirty="0">
                <a:solidFill>
                  <a:schemeClr val="bg1"/>
                </a:solidFill>
              </a:rPr>
              <a:t>Cuerpo Técnico de Investigación </a:t>
            </a:r>
            <a:r>
              <a:rPr lang="es-CO" sz="1050" dirty="0">
                <a:solidFill>
                  <a:schemeClr val="bg1"/>
                </a:solidFill>
                <a:latin typeface="Arial" panose="020B0604020202020204" pitchFamily="34" charset="0"/>
              </a:rPr>
              <a:t>CTI, Instituto Nacional de Medicina Legal y Ciencias Forenses y Fiscalía. </a:t>
            </a:r>
          </a:p>
        </p:txBody>
      </p:sp>
      <p:sp>
        <p:nvSpPr>
          <p:cNvPr id="3" name="Globo: línea 2">
            <a:extLst>
              <a:ext uri="{FF2B5EF4-FFF2-40B4-BE49-F238E27FC236}">
                <a16:creationId xmlns:a16="http://schemas.microsoft.com/office/drawing/2014/main" id="{D3184050-F285-49AF-9B81-263D0395B4A9}"/>
              </a:ext>
            </a:extLst>
          </p:cNvPr>
          <p:cNvSpPr/>
          <p:nvPr/>
        </p:nvSpPr>
        <p:spPr>
          <a:xfrm>
            <a:off x="8071945" y="1660840"/>
            <a:ext cx="3605048" cy="1281851"/>
          </a:xfrm>
          <a:prstGeom prst="borderCallout1">
            <a:avLst>
              <a:gd name="adj1" fmla="val 18750"/>
              <a:gd name="adj2" fmla="val -8333"/>
              <a:gd name="adj3" fmla="val 62637"/>
              <a:gd name="adj4" fmla="val -17688"/>
            </a:avLst>
          </a:prstGeom>
          <a:noFill/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600" b="1" dirty="0">
                <a:solidFill>
                  <a:schemeClr val="tx1"/>
                </a:solidFill>
              </a:rPr>
              <a:t>Hecho ocurrido en el mes de febrero , mujer de 31 años, abogada , el hecho ocurre al frente de su casa, presenta 12 heridas con arma de fuego 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DFC5CB6B-249A-40C5-84E4-787038DDE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148423"/>
              </p:ext>
            </p:extLst>
          </p:nvPr>
        </p:nvGraphicFramePr>
        <p:xfrm>
          <a:off x="415812" y="1178151"/>
          <a:ext cx="6967047" cy="2519680"/>
        </p:xfrm>
        <a:graphic>
          <a:graphicData uri="http://schemas.openxmlformats.org/drawingml/2006/table">
            <a:tbl>
              <a:tblPr/>
              <a:tblGrid>
                <a:gridCol w="1654673">
                  <a:extLst>
                    <a:ext uri="{9D8B030D-6E8A-4147-A177-3AD203B41FA5}">
                      <a16:colId xmlns:a16="http://schemas.microsoft.com/office/drawing/2014/main" val="3504147119"/>
                    </a:ext>
                  </a:extLst>
                </a:gridCol>
                <a:gridCol w="1293880">
                  <a:extLst>
                    <a:ext uri="{9D8B030D-6E8A-4147-A177-3AD203B41FA5}">
                      <a16:colId xmlns:a16="http://schemas.microsoft.com/office/drawing/2014/main" val="1056696367"/>
                    </a:ext>
                  </a:extLst>
                </a:gridCol>
                <a:gridCol w="1144587">
                  <a:extLst>
                    <a:ext uri="{9D8B030D-6E8A-4147-A177-3AD203B41FA5}">
                      <a16:colId xmlns:a16="http://schemas.microsoft.com/office/drawing/2014/main" val="1352980804"/>
                    </a:ext>
                  </a:extLst>
                </a:gridCol>
                <a:gridCol w="982852">
                  <a:extLst>
                    <a:ext uri="{9D8B030D-6E8A-4147-A177-3AD203B41FA5}">
                      <a16:colId xmlns:a16="http://schemas.microsoft.com/office/drawing/2014/main" val="50046313"/>
                    </a:ext>
                  </a:extLst>
                </a:gridCol>
                <a:gridCol w="1891055">
                  <a:extLst>
                    <a:ext uri="{9D8B030D-6E8A-4147-A177-3AD203B41FA5}">
                      <a16:colId xmlns:a16="http://schemas.microsoft.com/office/drawing/2014/main" val="1498398795"/>
                    </a:ext>
                  </a:extLst>
                </a:gridCol>
              </a:tblGrid>
              <a:tr h="43815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COMPARATIVO DE FEMINICIDIOS </a:t>
                      </a:r>
                      <a:b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DE FEBRERO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22003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Municipio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Comportamiento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5725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Reducción 100%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52648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CARTAGO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Incremento 100%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64847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YUMBO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Reducción 100%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56163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PALMIRA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Reducción 100%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37817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CO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BUENAVENTURA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Reducción 100%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76495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Reducción 75%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239759"/>
                  </a:ext>
                </a:extLst>
              </a:tr>
            </a:tbl>
          </a:graphicData>
        </a:graphic>
      </p:graphicFrame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DF9D1BEE-772B-4B02-948D-4F4C05CEB9C4}"/>
              </a:ext>
            </a:extLst>
          </p:cNvPr>
          <p:cNvSpPr/>
          <p:nvPr/>
        </p:nvSpPr>
        <p:spPr>
          <a:xfrm>
            <a:off x="415811" y="2301765"/>
            <a:ext cx="6967047" cy="27326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4DC29910-4B4F-47A8-93A6-38D6843CDD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785810"/>
              </p:ext>
            </p:extLst>
          </p:nvPr>
        </p:nvGraphicFramePr>
        <p:xfrm>
          <a:off x="2942897" y="3915310"/>
          <a:ext cx="6579475" cy="2411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9014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022578D-BDC8-4410-B4C0-4544DB442248}"/>
              </a:ext>
            </a:extLst>
          </p:cNvPr>
          <p:cNvSpPr txBox="1"/>
          <p:nvPr/>
        </p:nvSpPr>
        <p:spPr>
          <a:xfrm>
            <a:off x="1508288" y="154438"/>
            <a:ext cx="9175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latin typeface="Calibri" panose="020F0502020204030204"/>
              </a:rPr>
              <a:t>OTROS DELITOS VALLE DEL CAUCA</a:t>
            </a:r>
          </a:p>
          <a:p>
            <a:pPr lvl="0" algn="ctr">
              <a:defRPr/>
            </a:pPr>
            <a:r>
              <a:rPr lang="es-CO" sz="2400" b="1" dirty="0"/>
              <a:t>01 AL 23 DE FEBRERO 2019 - 2020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69F275E-450F-4AE1-920F-39A1D69792D8}"/>
              </a:ext>
            </a:extLst>
          </p:cNvPr>
          <p:cNvSpPr/>
          <p:nvPr/>
        </p:nvSpPr>
        <p:spPr>
          <a:xfrm>
            <a:off x="0" y="6410227"/>
            <a:ext cx="12192000" cy="447773"/>
          </a:xfrm>
          <a:prstGeom prst="rect">
            <a:avLst/>
          </a:prstGeom>
          <a:solidFill>
            <a:srgbClr val="BF31D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F962FE5-24D2-4146-83CB-E5B9920437D7}"/>
              </a:ext>
            </a:extLst>
          </p:cNvPr>
          <p:cNvSpPr/>
          <p:nvPr/>
        </p:nvSpPr>
        <p:spPr>
          <a:xfrm>
            <a:off x="353620" y="6442502"/>
            <a:ext cx="1148475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b="1" dirty="0">
                <a:solidFill>
                  <a:schemeClr val="bg1"/>
                </a:solidFill>
                <a:latin typeface="Arial" panose="020B0604020202020204" pitchFamily="34" charset="0"/>
              </a:rPr>
              <a:t>FUENTE</a:t>
            </a:r>
            <a:r>
              <a:rPr lang="es-CO" sz="1050" dirty="0">
                <a:solidFill>
                  <a:schemeClr val="bg1"/>
                </a:solidFill>
                <a:latin typeface="Arial" panose="020B0604020202020204" pitchFamily="34" charset="0"/>
              </a:rPr>
              <a:t>: Procesado Observatorio de Genero – OGEN, con datos del Observatorio del delito Sijín  DEVAL, MECAL, </a:t>
            </a:r>
            <a:r>
              <a:rPr lang="es-CO" sz="1050" dirty="0">
                <a:solidFill>
                  <a:schemeClr val="bg1"/>
                </a:solidFill>
              </a:rPr>
              <a:t>Cuerpo Técnico de Investigación </a:t>
            </a:r>
            <a:r>
              <a:rPr lang="es-CO" sz="1050" dirty="0">
                <a:solidFill>
                  <a:schemeClr val="bg1"/>
                </a:solidFill>
                <a:latin typeface="Arial" panose="020B0604020202020204" pitchFamily="34" charset="0"/>
              </a:rPr>
              <a:t>CTI, Instituto Nacional de Medicina Legal y Ciencias Forenses y Fiscalía. 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CD9FBF3-CEB6-4EDD-B2DA-C526CF5A5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539059"/>
              </p:ext>
            </p:extLst>
          </p:nvPr>
        </p:nvGraphicFramePr>
        <p:xfrm>
          <a:off x="2312274" y="1017710"/>
          <a:ext cx="7567450" cy="744220"/>
        </p:xfrm>
        <a:graphic>
          <a:graphicData uri="http://schemas.openxmlformats.org/drawingml/2006/table">
            <a:tbl>
              <a:tblPr/>
              <a:tblGrid>
                <a:gridCol w="2127719">
                  <a:extLst>
                    <a:ext uri="{9D8B030D-6E8A-4147-A177-3AD203B41FA5}">
                      <a16:colId xmlns:a16="http://schemas.microsoft.com/office/drawing/2014/main" val="1231041559"/>
                    </a:ext>
                  </a:extLst>
                </a:gridCol>
                <a:gridCol w="1003641">
                  <a:extLst>
                    <a:ext uri="{9D8B030D-6E8A-4147-A177-3AD203B41FA5}">
                      <a16:colId xmlns:a16="http://schemas.microsoft.com/office/drawing/2014/main" val="719945849"/>
                    </a:ext>
                  </a:extLst>
                </a:gridCol>
                <a:gridCol w="1204368">
                  <a:extLst>
                    <a:ext uri="{9D8B030D-6E8A-4147-A177-3AD203B41FA5}">
                      <a16:colId xmlns:a16="http://schemas.microsoft.com/office/drawing/2014/main" val="3892744069"/>
                    </a:ext>
                  </a:extLst>
                </a:gridCol>
                <a:gridCol w="1204368">
                  <a:extLst>
                    <a:ext uri="{9D8B030D-6E8A-4147-A177-3AD203B41FA5}">
                      <a16:colId xmlns:a16="http://schemas.microsoft.com/office/drawing/2014/main" val="269685078"/>
                    </a:ext>
                  </a:extLst>
                </a:gridCol>
                <a:gridCol w="2027354">
                  <a:extLst>
                    <a:ext uri="{9D8B030D-6E8A-4147-A177-3AD203B41FA5}">
                      <a16:colId xmlns:a16="http://schemas.microsoft.com/office/drawing/2014/main" val="12027798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 DE DELITO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Comportamiento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618223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VIOLENCIA DOMESTICA CONTRA LA MUJER 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 Incremento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574568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C5E4FBC-241B-4AB2-B905-041DB8FF62F6}"/>
              </a:ext>
            </a:extLst>
          </p:cNvPr>
          <p:cNvSpPr txBox="1"/>
          <p:nvPr/>
        </p:nvSpPr>
        <p:spPr>
          <a:xfrm>
            <a:off x="6779173" y="2519677"/>
            <a:ext cx="4897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Municipios que presentan cifras de disminución en Violencia Domestica Contra la Mujer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B5A5E3A-741C-4C15-A134-F44CBF305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974629"/>
              </p:ext>
            </p:extLst>
          </p:nvPr>
        </p:nvGraphicFramePr>
        <p:xfrm>
          <a:off x="7178510" y="3355615"/>
          <a:ext cx="4330317" cy="2752090"/>
        </p:xfrm>
        <a:graphic>
          <a:graphicData uri="http://schemas.openxmlformats.org/drawingml/2006/table">
            <a:tbl>
              <a:tblPr/>
              <a:tblGrid>
                <a:gridCol w="1663093">
                  <a:extLst>
                    <a:ext uri="{9D8B030D-6E8A-4147-A177-3AD203B41FA5}">
                      <a16:colId xmlns:a16="http://schemas.microsoft.com/office/drawing/2014/main" val="3468943795"/>
                    </a:ext>
                  </a:extLst>
                </a:gridCol>
                <a:gridCol w="784478">
                  <a:extLst>
                    <a:ext uri="{9D8B030D-6E8A-4147-A177-3AD203B41FA5}">
                      <a16:colId xmlns:a16="http://schemas.microsoft.com/office/drawing/2014/main" val="2206982420"/>
                    </a:ext>
                  </a:extLst>
                </a:gridCol>
                <a:gridCol w="941373">
                  <a:extLst>
                    <a:ext uri="{9D8B030D-6E8A-4147-A177-3AD203B41FA5}">
                      <a16:colId xmlns:a16="http://schemas.microsoft.com/office/drawing/2014/main" val="983570754"/>
                    </a:ext>
                  </a:extLst>
                </a:gridCol>
                <a:gridCol w="941373">
                  <a:extLst>
                    <a:ext uri="{9D8B030D-6E8A-4147-A177-3AD203B41FA5}">
                      <a16:colId xmlns:a16="http://schemas.microsoft.com/office/drawing/2014/main" val="3214331930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MUNICIPIOS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51277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Cartago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47692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Yumbo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63873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Candelaria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8481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Bolívar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8061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85303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Ginebra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6382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Bugalagrande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88943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Andalucía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09925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Calima - El Darién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63402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017258"/>
                  </a:ext>
                </a:extLst>
              </a:tr>
            </a:tbl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18BDA818-5DF8-441B-9269-5FF389EDED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9621989"/>
              </p:ext>
            </p:extLst>
          </p:nvPr>
        </p:nvGraphicFramePr>
        <p:xfrm>
          <a:off x="515005" y="2262948"/>
          <a:ext cx="5801712" cy="3769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2354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6D58B1E-4FA5-4504-8535-3FEE218F8C1C}"/>
              </a:ext>
            </a:extLst>
          </p:cNvPr>
          <p:cNvSpPr txBox="1"/>
          <p:nvPr/>
        </p:nvSpPr>
        <p:spPr>
          <a:xfrm>
            <a:off x="1508288" y="154438"/>
            <a:ext cx="9175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latin typeface="Calibri" panose="020F0502020204030204"/>
              </a:rPr>
              <a:t>OTROS DELITOS VALLE DEL CAUCA</a:t>
            </a:r>
          </a:p>
          <a:p>
            <a:pPr lvl="0" algn="ctr">
              <a:defRPr/>
            </a:pPr>
            <a:r>
              <a:rPr lang="es-CO" sz="2400" b="1" dirty="0"/>
              <a:t>01 AL 23 DE FEBRERO 2019 - 2020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9BD8517-2365-43A4-BE8A-79AB67074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471909"/>
              </p:ext>
            </p:extLst>
          </p:nvPr>
        </p:nvGraphicFramePr>
        <p:xfrm>
          <a:off x="2396358" y="1141713"/>
          <a:ext cx="7189077" cy="744220"/>
        </p:xfrm>
        <a:graphic>
          <a:graphicData uri="http://schemas.openxmlformats.org/drawingml/2006/table">
            <a:tbl>
              <a:tblPr/>
              <a:tblGrid>
                <a:gridCol w="1711684">
                  <a:extLst>
                    <a:ext uri="{9D8B030D-6E8A-4147-A177-3AD203B41FA5}">
                      <a16:colId xmlns:a16="http://schemas.microsoft.com/office/drawing/2014/main" val="4089897000"/>
                    </a:ext>
                  </a:extLst>
                </a:gridCol>
                <a:gridCol w="1006874">
                  <a:extLst>
                    <a:ext uri="{9D8B030D-6E8A-4147-A177-3AD203B41FA5}">
                      <a16:colId xmlns:a16="http://schemas.microsoft.com/office/drawing/2014/main" val="1081232891"/>
                    </a:ext>
                  </a:extLst>
                </a:gridCol>
                <a:gridCol w="1208248">
                  <a:extLst>
                    <a:ext uri="{9D8B030D-6E8A-4147-A177-3AD203B41FA5}">
                      <a16:colId xmlns:a16="http://schemas.microsoft.com/office/drawing/2014/main" val="3439383951"/>
                    </a:ext>
                  </a:extLst>
                </a:gridCol>
                <a:gridCol w="1208248">
                  <a:extLst>
                    <a:ext uri="{9D8B030D-6E8A-4147-A177-3AD203B41FA5}">
                      <a16:colId xmlns:a16="http://schemas.microsoft.com/office/drawing/2014/main" val="423713182"/>
                    </a:ext>
                  </a:extLst>
                </a:gridCol>
                <a:gridCol w="2054023">
                  <a:extLst>
                    <a:ext uri="{9D8B030D-6E8A-4147-A177-3AD203B41FA5}">
                      <a16:colId xmlns:a16="http://schemas.microsoft.com/office/drawing/2014/main" val="42496913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 DE DELITO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Comportamiento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069079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DELITOS SEXUALES CONTRA LA MUJER 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 Reducción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741928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6567EB5E-DCC7-4480-A02D-CEEBD1966CDB}"/>
              </a:ext>
            </a:extLst>
          </p:cNvPr>
          <p:cNvSpPr/>
          <p:nvPr/>
        </p:nvSpPr>
        <p:spPr>
          <a:xfrm>
            <a:off x="0" y="6410227"/>
            <a:ext cx="12192000" cy="447773"/>
          </a:xfrm>
          <a:prstGeom prst="rect">
            <a:avLst/>
          </a:prstGeom>
          <a:solidFill>
            <a:srgbClr val="BF31D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ED61F07-EC69-4848-AB88-B05CA8DA18BB}"/>
              </a:ext>
            </a:extLst>
          </p:cNvPr>
          <p:cNvSpPr/>
          <p:nvPr/>
        </p:nvSpPr>
        <p:spPr>
          <a:xfrm>
            <a:off x="353620" y="6442502"/>
            <a:ext cx="1148475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b="1" dirty="0">
                <a:solidFill>
                  <a:schemeClr val="bg1"/>
                </a:solidFill>
                <a:latin typeface="Arial" panose="020B0604020202020204" pitchFamily="34" charset="0"/>
              </a:rPr>
              <a:t>FUENTE</a:t>
            </a:r>
            <a:r>
              <a:rPr lang="es-CO" sz="1050" dirty="0">
                <a:solidFill>
                  <a:schemeClr val="bg1"/>
                </a:solidFill>
                <a:latin typeface="Arial" panose="020B0604020202020204" pitchFamily="34" charset="0"/>
              </a:rPr>
              <a:t>: Procesado Observatorio de Genero – OGEN, con datos del Observatorio del delito Sijín  DEVAL, MECAL, </a:t>
            </a:r>
            <a:r>
              <a:rPr lang="es-CO" sz="1050" dirty="0">
                <a:solidFill>
                  <a:schemeClr val="bg1"/>
                </a:solidFill>
              </a:rPr>
              <a:t>Cuerpo Técnico de Investigación </a:t>
            </a:r>
            <a:r>
              <a:rPr lang="es-CO" sz="1050" dirty="0">
                <a:solidFill>
                  <a:schemeClr val="bg1"/>
                </a:solidFill>
                <a:latin typeface="Arial" panose="020B0604020202020204" pitchFamily="34" charset="0"/>
              </a:rPr>
              <a:t>CTI, Instituto Nacional de Medicina Legal y Ciencias Forenses y Fiscalía.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C74B4A9-3D01-4CCA-AB8C-433FF6875C41}"/>
              </a:ext>
            </a:extLst>
          </p:cNvPr>
          <p:cNvSpPr txBox="1"/>
          <p:nvPr/>
        </p:nvSpPr>
        <p:spPr>
          <a:xfrm>
            <a:off x="6779173" y="2519677"/>
            <a:ext cx="4897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Municipios que presentan cifras de disminución en Delitos  Sexuales donde la víctima es una mujer.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91EE3C2-9F64-49D3-858D-6DFD46CD4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586984"/>
              </p:ext>
            </p:extLst>
          </p:nvPr>
        </p:nvGraphicFramePr>
        <p:xfrm>
          <a:off x="6860402" y="3601025"/>
          <a:ext cx="4816593" cy="2001520"/>
        </p:xfrm>
        <a:graphic>
          <a:graphicData uri="http://schemas.openxmlformats.org/drawingml/2006/table">
            <a:tbl>
              <a:tblPr/>
              <a:tblGrid>
                <a:gridCol w="1295603">
                  <a:extLst>
                    <a:ext uri="{9D8B030D-6E8A-4147-A177-3AD203B41FA5}">
                      <a16:colId xmlns:a16="http://schemas.microsoft.com/office/drawing/2014/main" val="855853534"/>
                    </a:ext>
                  </a:extLst>
                </a:gridCol>
                <a:gridCol w="762119">
                  <a:extLst>
                    <a:ext uri="{9D8B030D-6E8A-4147-A177-3AD203B41FA5}">
                      <a16:colId xmlns:a16="http://schemas.microsoft.com/office/drawing/2014/main" val="1798564341"/>
                    </a:ext>
                  </a:extLst>
                </a:gridCol>
                <a:gridCol w="914543">
                  <a:extLst>
                    <a:ext uri="{9D8B030D-6E8A-4147-A177-3AD203B41FA5}">
                      <a16:colId xmlns:a16="http://schemas.microsoft.com/office/drawing/2014/main" val="3357833976"/>
                    </a:ext>
                  </a:extLst>
                </a:gridCol>
                <a:gridCol w="914543">
                  <a:extLst>
                    <a:ext uri="{9D8B030D-6E8A-4147-A177-3AD203B41FA5}">
                      <a16:colId xmlns:a16="http://schemas.microsoft.com/office/drawing/2014/main" val="2140594361"/>
                    </a:ext>
                  </a:extLst>
                </a:gridCol>
                <a:gridCol w="929785">
                  <a:extLst>
                    <a:ext uri="{9D8B030D-6E8A-4147-A177-3AD203B41FA5}">
                      <a16:colId xmlns:a16="http://schemas.microsoft.com/office/drawing/2014/main" val="3016744745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MUNICIPIOS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%VAR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35682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5518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Palmira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6952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Yumbo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79215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Cartago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2169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Cerrito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8935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Dagua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1539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Bugalagrande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278115"/>
                  </a:ext>
                </a:extLst>
              </a:tr>
            </a:tbl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27149E63-C3B1-4499-BA57-F5209E22D2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059791"/>
              </p:ext>
            </p:extLst>
          </p:nvPr>
        </p:nvGraphicFramePr>
        <p:xfrm>
          <a:off x="353620" y="2139265"/>
          <a:ext cx="5921056" cy="3925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2840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83A32C6-4229-4F2D-BA0F-B0124CF00A82}"/>
              </a:ext>
            </a:extLst>
          </p:cNvPr>
          <p:cNvSpPr txBox="1"/>
          <p:nvPr/>
        </p:nvSpPr>
        <p:spPr>
          <a:xfrm>
            <a:off x="1508288" y="154438"/>
            <a:ext cx="9175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latin typeface="Calibri" panose="020F0502020204030204"/>
              </a:rPr>
              <a:t>OTROS DELITOS VALLE DEL CAUCA</a:t>
            </a:r>
          </a:p>
          <a:p>
            <a:pPr lvl="0" algn="ctr">
              <a:defRPr/>
            </a:pPr>
            <a:r>
              <a:rPr lang="es-CO" sz="2400" b="1" dirty="0"/>
              <a:t>01 AL 23 DE FEBRERO 2019 - 2020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EFA7300-08AB-4130-9258-17224C5A4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319742"/>
              </p:ext>
            </p:extLst>
          </p:nvPr>
        </p:nvGraphicFramePr>
        <p:xfrm>
          <a:off x="2597805" y="1117178"/>
          <a:ext cx="6724870" cy="988060"/>
        </p:xfrm>
        <a:graphic>
          <a:graphicData uri="http://schemas.openxmlformats.org/drawingml/2006/table">
            <a:tbl>
              <a:tblPr/>
              <a:tblGrid>
                <a:gridCol w="1749839">
                  <a:extLst>
                    <a:ext uri="{9D8B030D-6E8A-4147-A177-3AD203B41FA5}">
                      <a16:colId xmlns:a16="http://schemas.microsoft.com/office/drawing/2014/main" val="2018696713"/>
                    </a:ext>
                  </a:extLst>
                </a:gridCol>
                <a:gridCol w="1029317">
                  <a:extLst>
                    <a:ext uri="{9D8B030D-6E8A-4147-A177-3AD203B41FA5}">
                      <a16:colId xmlns:a16="http://schemas.microsoft.com/office/drawing/2014/main" val="1094555140"/>
                    </a:ext>
                  </a:extLst>
                </a:gridCol>
                <a:gridCol w="1029317">
                  <a:extLst>
                    <a:ext uri="{9D8B030D-6E8A-4147-A177-3AD203B41FA5}">
                      <a16:colId xmlns:a16="http://schemas.microsoft.com/office/drawing/2014/main" val="1915759794"/>
                    </a:ext>
                  </a:extLst>
                </a:gridCol>
                <a:gridCol w="1029317">
                  <a:extLst>
                    <a:ext uri="{9D8B030D-6E8A-4147-A177-3AD203B41FA5}">
                      <a16:colId xmlns:a16="http://schemas.microsoft.com/office/drawing/2014/main" val="3280301962"/>
                    </a:ext>
                  </a:extLst>
                </a:gridCol>
                <a:gridCol w="1887080">
                  <a:extLst>
                    <a:ext uri="{9D8B030D-6E8A-4147-A177-3AD203B41FA5}">
                      <a16:colId xmlns:a16="http://schemas.microsoft.com/office/drawing/2014/main" val="366323421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 DE DELITO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Comportamiento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573097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LESIONES PERSONALES CONTRA LA MUJER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-51% Reducción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5045681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D227716E-047B-431B-A31C-25214304CAD8}"/>
              </a:ext>
            </a:extLst>
          </p:cNvPr>
          <p:cNvSpPr/>
          <p:nvPr/>
        </p:nvSpPr>
        <p:spPr>
          <a:xfrm>
            <a:off x="0" y="6410227"/>
            <a:ext cx="12192000" cy="447773"/>
          </a:xfrm>
          <a:prstGeom prst="rect">
            <a:avLst/>
          </a:prstGeom>
          <a:solidFill>
            <a:srgbClr val="BF31D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BBDCAF3-2ED1-45F9-B0A7-837618A7D18B}"/>
              </a:ext>
            </a:extLst>
          </p:cNvPr>
          <p:cNvSpPr/>
          <p:nvPr/>
        </p:nvSpPr>
        <p:spPr>
          <a:xfrm>
            <a:off x="353620" y="6442502"/>
            <a:ext cx="1148475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b="1" dirty="0">
                <a:solidFill>
                  <a:schemeClr val="bg1"/>
                </a:solidFill>
                <a:latin typeface="Arial" panose="020B0604020202020204" pitchFamily="34" charset="0"/>
              </a:rPr>
              <a:t>FUENTE</a:t>
            </a:r>
            <a:r>
              <a:rPr lang="es-CO" sz="1050" dirty="0">
                <a:solidFill>
                  <a:schemeClr val="bg1"/>
                </a:solidFill>
                <a:latin typeface="Arial" panose="020B0604020202020204" pitchFamily="34" charset="0"/>
              </a:rPr>
              <a:t>: Procesado Observatorio de Genero – OGEN, con datos del Observatorio del delito Sijín  DEVAL, MECAL, </a:t>
            </a:r>
            <a:r>
              <a:rPr lang="es-CO" sz="1050" dirty="0">
                <a:solidFill>
                  <a:schemeClr val="bg1"/>
                </a:solidFill>
              </a:rPr>
              <a:t>Cuerpo Técnico de Investigación </a:t>
            </a:r>
            <a:r>
              <a:rPr lang="es-CO" sz="1050" dirty="0">
                <a:solidFill>
                  <a:schemeClr val="bg1"/>
                </a:solidFill>
                <a:latin typeface="Arial" panose="020B0604020202020204" pitchFamily="34" charset="0"/>
              </a:rPr>
              <a:t>CTI, Instituto Nacional de Medicina Legal y Ciencias Forenses y Fiscalía.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611A6EF-E840-49B3-9B4F-2A320962A286}"/>
              </a:ext>
            </a:extLst>
          </p:cNvPr>
          <p:cNvSpPr txBox="1"/>
          <p:nvPr/>
        </p:nvSpPr>
        <p:spPr>
          <a:xfrm>
            <a:off x="6684577" y="2629055"/>
            <a:ext cx="4897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Municipios que presentan cifras de disminución en Lesiones Personales donde la víctima es una mujer.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4297AF9-898D-46C3-A854-1D7C69003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145226"/>
              </p:ext>
            </p:extLst>
          </p:nvPr>
        </p:nvGraphicFramePr>
        <p:xfrm>
          <a:off x="6684577" y="3739302"/>
          <a:ext cx="4472152" cy="2001520"/>
        </p:xfrm>
        <a:graphic>
          <a:graphicData uri="http://schemas.openxmlformats.org/drawingml/2006/table">
            <a:tbl>
              <a:tblPr/>
              <a:tblGrid>
                <a:gridCol w="1218375">
                  <a:extLst>
                    <a:ext uri="{9D8B030D-6E8A-4147-A177-3AD203B41FA5}">
                      <a16:colId xmlns:a16="http://schemas.microsoft.com/office/drawing/2014/main" val="2504350169"/>
                    </a:ext>
                  </a:extLst>
                </a:gridCol>
                <a:gridCol w="716691">
                  <a:extLst>
                    <a:ext uri="{9D8B030D-6E8A-4147-A177-3AD203B41FA5}">
                      <a16:colId xmlns:a16="http://schemas.microsoft.com/office/drawing/2014/main" val="736748789"/>
                    </a:ext>
                  </a:extLst>
                </a:gridCol>
                <a:gridCol w="860029">
                  <a:extLst>
                    <a:ext uri="{9D8B030D-6E8A-4147-A177-3AD203B41FA5}">
                      <a16:colId xmlns:a16="http://schemas.microsoft.com/office/drawing/2014/main" val="25220498"/>
                    </a:ext>
                  </a:extLst>
                </a:gridCol>
                <a:gridCol w="860029">
                  <a:extLst>
                    <a:ext uri="{9D8B030D-6E8A-4147-A177-3AD203B41FA5}">
                      <a16:colId xmlns:a16="http://schemas.microsoft.com/office/drawing/2014/main" val="772112778"/>
                    </a:ext>
                  </a:extLst>
                </a:gridCol>
                <a:gridCol w="817028">
                  <a:extLst>
                    <a:ext uri="{9D8B030D-6E8A-4147-A177-3AD203B41FA5}">
                      <a16:colId xmlns:a16="http://schemas.microsoft.com/office/drawing/2014/main" val="2143209219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MUNICIPIOS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%VAR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70137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688911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Jamundí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0356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Cartago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9561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Buenaventura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18756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Candelaria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33674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Buga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44724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Yumbo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6587759"/>
                  </a:ext>
                </a:extLst>
              </a:tr>
            </a:tbl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6DC0230-6207-4C75-8F91-B9C0FAFC15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183480"/>
              </p:ext>
            </p:extLst>
          </p:nvPr>
        </p:nvGraphicFramePr>
        <p:xfrm>
          <a:off x="688426" y="2452630"/>
          <a:ext cx="5407574" cy="3653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70806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ción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11980</TotalTime>
  <Words>740</Words>
  <Application>Microsoft Office PowerPoint</Application>
  <PresentationFormat>Panorámica</PresentationFormat>
  <Paragraphs>276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Bibiana Patricia Bucheli Pabon</dc:creator>
  <cp:lastModifiedBy>Alejandro Beltran Bucheli</cp:lastModifiedBy>
  <cp:revision>294</cp:revision>
  <dcterms:created xsi:type="dcterms:W3CDTF">2019-03-01T02:21:53Z</dcterms:created>
  <dcterms:modified xsi:type="dcterms:W3CDTF">2020-02-28T06:00:35Z</dcterms:modified>
</cp:coreProperties>
</file>